
<file path=[Content_Types].xml><?xml version="1.0" encoding="utf-8"?>
<Types xmlns="http://schemas.openxmlformats.org/package/2006/content-types">
  <Default Extension="png" ContentType="image/png"/>
  <Default Extension="emf" ContentType="image/x-emf"/>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 id="2147483673" r:id="rId2"/>
    <p:sldMasterId id="2147483686" r:id="rId3"/>
    <p:sldMasterId id="2147483699" r:id="rId4"/>
  </p:sldMasterIdLst>
  <p:notesMasterIdLst>
    <p:notesMasterId r:id="rId30"/>
  </p:notesMasterIdLst>
  <p:handoutMasterIdLst>
    <p:handoutMasterId r:id="rId31"/>
  </p:handoutMasterIdLst>
  <p:sldIdLst>
    <p:sldId id="256" r:id="rId5"/>
    <p:sldId id="257" r:id="rId6"/>
    <p:sldId id="258" r:id="rId7"/>
    <p:sldId id="263" r:id="rId8"/>
    <p:sldId id="267" r:id="rId9"/>
    <p:sldId id="264" r:id="rId10"/>
    <p:sldId id="268" r:id="rId11"/>
    <p:sldId id="269" r:id="rId12"/>
    <p:sldId id="270" r:id="rId13"/>
    <p:sldId id="272" r:id="rId14"/>
    <p:sldId id="266" r:id="rId15"/>
    <p:sldId id="271" r:id="rId16"/>
    <p:sldId id="273" r:id="rId17"/>
    <p:sldId id="275" r:id="rId18"/>
    <p:sldId id="274" r:id="rId19"/>
    <p:sldId id="277" r:id="rId20"/>
    <p:sldId id="278" r:id="rId21"/>
    <p:sldId id="279" r:id="rId22"/>
    <p:sldId id="280" r:id="rId23"/>
    <p:sldId id="281" r:id="rId24"/>
    <p:sldId id="260" r:id="rId25"/>
    <p:sldId id="282" r:id="rId26"/>
    <p:sldId id="283" r:id="rId27"/>
    <p:sldId id="284" r:id="rId28"/>
    <p:sldId id="261" r:id="rId29"/>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5A0"/>
    <a:srgbClr val="D51067"/>
    <a:srgbClr val="00833E"/>
    <a:srgbClr val="D75F00"/>
    <a:srgbClr val="9ACAEB"/>
    <a:srgbClr val="F0B3CA"/>
    <a:srgbClr val="BDE093"/>
    <a:srgbClr val="FFBE8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000" autoAdjust="0"/>
    <p:restoredTop sz="97970" autoAdjust="0"/>
  </p:normalViewPr>
  <p:slideViewPr>
    <p:cSldViewPr snapToGrid="0">
      <p:cViewPr varScale="1">
        <p:scale>
          <a:sx n="143" d="100"/>
          <a:sy n="143" d="100"/>
        </p:scale>
        <p:origin x="258" y="114"/>
      </p:cViewPr>
      <p:guideLst>
        <p:guide orient="horz" pos="1620"/>
        <p:guide pos="2880"/>
      </p:guideLst>
    </p:cSldViewPr>
  </p:slideViewPr>
  <p:notesTextViewPr>
    <p:cViewPr>
      <p:scale>
        <a:sx n="1" d="1"/>
        <a:sy n="1" d="1"/>
      </p:scale>
      <p:origin x="0" y="0"/>
    </p:cViewPr>
  </p:notesTextViewPr>
  <p:notesViewPr>
    <p:cSldViewPr snapToGrid="0">
      <p:cViewPr>
        <p:scale>
          <a:sx n="100" d="100"/>
          <a:sy n="100" d="100"/>
        </p:scale>
        <p:origin x="2832" y="-3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77800" y="8763000"/>
            <a:ext cx="127000" cy="127000"/>
          </a:xfrm>
          <a:prstGeom prst="rect">
            <a:avLst/>
          </a:prstGeom>
        </p:spPr>
        <p:txBody>
          <a:bodyPr vert="horz" lIns="0" tIns="0" rIns="0" bIns="0" rtlCol="0" anchor="b"/>
          <a:lstStyle>
            <a:lvl1pPr algn="r" fontAlgn="auto">
              <a:spcBef>
                <a:spcPts val="0"/>
              </a:spcBef>
              <a:spcAft>
                <a:spcPts val="0"/>
              </a:spcAft>
              <a:defRPr sz="800">
                <a:solidFill>
                  <a:srgbClr val="000000"/>
                </a:solidFill>
                <a:latin typeface="Arial" panose="020B0604020202020204" pitchFamily="34" charset="0"/>
                <a:ea typeface="+mn-ea"/>
              </a:defRPr>
            </a:lvl1pPr>
          </a:lstStyle>
          <a:p>
            <a:pPr>
              <a:defRPr/>
            </a:pPr>
            <a:fld id="{E6556458-7A39-41AA-BAA7-963174F2A003}" type="slidenum">
              <a:rPr lang="zh-CN" altLang="en-US"/>
              <a:pPr>
                <a:defRPr/>
              </a:pPr>
              <a:t>‹#›</a:t>
            </a:fld>
            <a:endParaRPr lang="zh-CN" altLang="en-US"/>
          </a:p>
        </p:txBody>
      </p:sp>
      <p:sp>
        <p:nvSpPr>
          <p:cNvPr id="6" name="TextBox 5"/>
          <p:cNvSpPr txBox="1"/>
          <p:nvPr/>
        </p:nvSpPr>
        <p:spPr>
          <a:xfrm rot="16200000">
            <a:off x="5689600" y="7886700"/>
            <a:ext cx="1866900" cy="127000"/>
          </a:xfrm>
          <a:prstGeom prst="rect">
            <a:avLst/>
          </a:prstGeom>
          <a:noFill/>
        </p:spPr>
        <p:txBody>
          <a:bodyPr wrap="none" lIns="0" tIns="0" rIns="0" bIns="0">
            <a:spAutoFit/>
          </a:bodyPr>
          <a:lstStyle/>
          <a:p>
            <a:pPr fontAlgn="auto">
              <a:spcBef>
                <a:spcPts val="0"/>
              </a:spcBef>
              <a:spcAft>
                <a:spcPts val="0"/>
              </a:spcAft>
              <a:defRPr/>
            </a:pPr>
            <a:r>
              <a:rPr lang="en-US" altLang="zh-CN" sz="800">
                <a:solidFill>
                  <a:srgbClr val="000000"/>
                </a:solidFill>
                <a:latin typeface="Arial" panose="020B0604020202020204" pitchFamily="34" charset="0"/>
                <a:ea typeface="+mn-ea"/>
              </a:rPr>
              <a:t>© Tieto Corporation</a:t>
            </a:r>
            <a:endParaRPr lang="zh-CN" altLang="en-US" sz="800">
              <a:solidFill>
                <a:srgbClr val="000000"/>
              </a:solidFill>
              <a:latin typeface="Arial" panose="020B0604020202020204" pitchFamily="34" charset="0"/>
              <a:ea typeface="+mn-ea"/>
            </a:endParaRPr>
          </a:p>
        </p:txBody>
      </p:sp>
    </p:spTree>
    <p:extLst>
      <p:ext uri="{BB962C8B-B14F-4D97-AF65-F5344CB8AC3E}">
        <p14:creationId xmlns:p14="http://schemas.microsoft.com/office/powerpoint/2010/main" val="22748760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00063" y="690563"/>
            <a:ext cx="5930900" cy="3335337"/>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Notes Placeholder 4"/>
          <p:cNvSpPr>
            <a:spLocks noGrp="1"/>
          </p:cNvSpPr>
          <p:nvPr>
            <p:ph type="body" sz="quarter" idx="3"/>
          </p:nvPr>
        </p:nvSpPr>
        <p:spPr>
          <a:xfrm>
            <a:off x="431800" y="4716463"/>
            <a:ext cx="5994400" cy="3851275"/>
          </a:xfrm>
          <a:prstGeom prst="rect">
            <a:avLst/>
          </a:prstGeom>
        </p:spPr>
        <p:txBody>
          <a:bodyPr vert="horz" lIns="0" tIns="0" rIns="0" bIns="0" rtlCol="0"/>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zh-CN" altLang="en-US" noProof="0"/>
          </a:p>
        </p:txBody>
      </p:sp>
      <p:sp>
        <p:nvSpPr>
          <p:cNvPr id="7" name="Slide Number Placeholder 6"/>
          <p:cNvSpPr>
            <a:spLocks noGrp="1"/>
          </p:cNvSpPr>
          <p:nvPr>
            <p:ph type="sldNum" sz="quarter" idx="5"/>
          </p:nvPr>
        </p:nvSpPr>
        <p:spPr>
          <a:xfrm>
            <a:off x="177800" y="8763000"/>
            <a:ext cx="127000" cy="127000"/>
          </a:xfrm>
          <a:prstGeom prst="rect">
            <a:avLst/>
          </a:prstGeom>
        </p:spPr>
        <p:txBody>
          <a:bodyPr vert="horz" lIns="0" tIns="0" rIns="0" bIns="0" rtlCol="0" anchor="b"/>
          <a:lstStyle>
            <a:lvl1pPr algn="r" fontAlgn="auto">
              <a:spcBef>
                <a:spcPts val="0"/>
              </a:spcBef>
              <a:spcAft>
                <a:spcPts val="0"/>
              </a:spcAft>
              <a:defRPr sz="800">
                <a:solidFill>
                  <a:srgbClr val="000000"/>
                </a:solidFill>
                <a:latin typeface="Arial" panose="020B0604020202020204" pitchFamily="34" charset="0"/>
                <a:ea typeface="+mn-ea"/>
              </a:defRPr>
            </a:lvl1pPr>
          </a:lstStyle>
          <a:p>
            <a:pPr>
              <a:defRPr/>
            </a:pPr>
            <a:fld id="{279536FD-A42B-4DC2-B914-722830E2BD9F}" type="slidenum">
              <a:rPr lang="zh-CN" altLang="en-US"/>
              <a:pPr>
                <a:defRPr/>
              </a:pPr>
              <a:t>‹#›</a:t>
            </a:fld>
            <a:endParaRPr lang="zh-CN" altLang="en-US"/>
          </a:p>
        </p:txBody>
      </p:sp>
      <p:sp>
        <p:nvSpPr>
          <p:cNvPr id="8" name="TextBox 7"/>
          <p:cNvSpPr txBox="1"/>
          <p:nvPr/>
        </p:nvSpPr>
        <p:spPr>
          <a:xfrm rot="16200000">
            <a:off x="5689600" y="7886700"/>
            <a:ext cx="1866900" cy="127000"/>
          </a:xfrm>
          <a:prstGeom prst="rect">
            <a:avLst/>
          </a:prstGeom>
          <a:noFill/>
        </p:spPr>
        <p:txBody>
          <a:bodyPr wrap="none" lIns="0" tIns="0" rIns="0" bIns="0">
            <a:spAutoFit/>
          </a:bodyPr>
          <a:lstStyle/>
          <a:p>
            <a:pPr fontAlgn="auto">
              <a:spcBef>
                <a:spcPts val="0"/>
              </a:spcBef>
              <a:spcAft>
                <a:spcPts val="0"/>
              </a:spcAft>
              <a:defRPr/>
            </a:pPr>
            <a:r>
              <a:rPr lang="en-US" altLang="zh-CN" sz="800">
                <a:solidFill>
                  <a:srgbClr val="000000"/>
                </a:solidFill>
                <a:latin typeface="Arial" panose="020B0604020202020204" pitchFamily="34" charset="0"/>
                <a:ea typeface="+mn-ea"/>
              </a:rPr>
              <a:t>© Tieto Corporation</a:t>
            </a:r>
            <a:endParaRPr lang="zh-CN" altLang="en-US" sz="800">
              <a:solidFill>
                <a:srgbClr val="000000"/>
              </a:solidFill>
              <a:latin typeface="Arial" panose="020B0604020202020204" pitchFamily="34" charset="0"/>
              <a:ea typeface="+mn-ea"/>
            </a:endParaRPr>
          </a:p>
        </p:txBody>
      </p:sp>
    </p:spTree>
    <p:extLst>
      <p:ext uri="{BB962C8B-B14F-4D97-AF65-F5344CB8AC3E}">
        <p14:creationId xmlns:p14="http://schemas.microsoft.com/office/powerpoint/2010/main" val="1207439522"/>
      </p:ext>
    </p:extLst>
  </p:cSld>
  <p:clrMap bg1="lt1" tx1="dk1" bg2="lt2" tx2="dk2" accent1="accent1" accent2="accent2" accent3="accent3" accent4="accent4" accent5="accent5" accent6="accent6" hlink="hlink" folHlink="folHlink"/>
  <p:hf hdr="0" ftr="0" dt="0"/>
  <p:notesStyle>
    <a:lvl1pPr marL="228600" indent="-228600" algn="l" rtl="0" eaLnBrk="0" fontAlgn="base" hangingPunct="0">
      <a:spcBef>
        <a:spcPct val="30000"/>
      </a:spcBef>
      <a:spcAft>
        <a:spcPct val="0"/>
      </a:spcAft>
      <a:buClr>
        <a:srgbClr val="000000"/>
      </a:buClr>
      <a:buChar char="•"/>
      <a:defRPr sz="1200" kern="1200">
        <a:solidFill>
          <a:srgbClr val="000000"/>
        </a:solidFill>
        <a:latin typeface="Arial" panose="020B0604020202020204" pitchFamily="34" charset="0"/>
        <a:ea typeface="+mn-ea"/>
        <a:cs typeface="+mn-cs"/>
      </a:defRPr>
    </a:lvl1pPr>
    <a:lvl2pPr marL="685800" indent="-228600" algn="l" rtl="0" eaLnBrk="0" fontAlgn="base" hangingPunct="0">
      <a:spcBef>
        <a:spcPct val="30000"/>
      </a:spcBef>
      <a:spcAft>
        <a:spcPct val="0"/>
      </a:spcAft>
      <a:buClr>
        <a:srgbClr val="000000"/>
      </a:buClr>
      <a:buChar char="•"/>
      <a:defRPr sz="1200" kern="1200">
        <a:solidFill>
          <a:srgbClr val="000000"/>
        </a:solidFill>
        <a:latin typeface="Arial" panose="020B0604020202020204" pitchFamily="34" charset="0"/>
        <a:ea typeface="+mn-ea"/>
        <a:cs typeface="+mn-cs"/>
      </a:defRPr>
    </a:lvl2pPr>
    <a:lvl3pPr marL="1143000" indent="-228600" algn="l" rtl="0" eaLnBrk="0" fontAlgn="base" hangingPunct="0">
      <a:spcBef>
        <a:spcPct val="30000"/>
      </a:spcBef>
      <a:spcAft>
        <a:spcPct val="0"/>
      </a:spcAft>
      <a:buClr>
        <a:srgbClr val="000000"/>
      </a:buClr>
      <a:buChar char="•"/>
      <a:defRPr sz="1200" kern="1200">
        <a:solidFill>
          <a:srgbClr val="000000"/>
        </a:solidFill>
        <a:latin typeface="Arial" panose="020B0604020202020204" pitchFamily="34" charset="0"/>
        <a:ea typeface="+mn-ea"/>
        <a:cs typeface="+mn-cs"/>
      </a:defRPr>
    </a:lvl3pPr>
    <a:lvl4pPr marL="1600200" indent="-228600" algn="l" rtl="0" eaLnBrk="0" fontAlgn="base" hangingPunct="0">
      <a:spcBef>
        <a:spcPct val="30000"/>
      </a:spcBef>
      <a:spcAft>
        <a:spcPct val="0"/>
      </a:spcAft>
      <a:buClr>
        <a:srgbClr val="000000"/>
      </a:buClr>
      <a:buChar char="•"/>
      <a:defRPr sz="1200" kern="1200">
        <a:solidFill>
          <a:srgbClr val="000000"/>
        </a:solidFill>
        <a:latin typeface="Arial" panose="020B0604020202020204" pitchFamily="34" charset="0"/>
        <a:ea typeface="+mn-ea"/>
        <a:cs typeface="+mn-cs"/>
      </a:defRPr>
    </a:lvl4pPr>
    <a:lvl5pPr marL="2057400" indent="-228600" algn="l" rtl="0" eaLnBrk="0" fontAlgn="base" hangingPunct="0">
      <a:spcBef>
        <a:spcPct val="30000"/>
      </a:spcBef>
      <a:spcAft>
        <a:spcPct val="0"/>
      </a:spcAft>
      <a:buClr>
        <a:srgbClr val="000000"/>
      </a:buClr>
      <a:buChar char="•"/>
      <a:defRPr sz="1200" kern="1200">
        <a:solidFill>
          <a:srgbClr val="000000"/>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p:cNvSpPr>
          <p:nvPr>
            <p:ph type="sldImg"/>
          </p:nvPr>
        </p:nvSpPr>
        <p:spPr bwMode="auto">
          <a:noFill/>
          <a:ln>
            <a:solidFill>
              <a:srgbClr val="000000"/>
            </a:solidFill>
            <a:miter lim="800000"/>
            <a:headEnd/>
            <a:tailEnd/>
          </a:ln>
        </p:spPr>
      </p:sp>
      <p:sp>
        <p:nvSpPr>
          <p:cNvPr id="6144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6041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AB712DF-48DF-4A53-AE1B-59105FB4E3E1}" type="slidenum">
              <a:rPr lang="zh-CN" altLang="en-US">
                <a:latin typeface="Arial" charset="0"/>
              </a:rPr>
              <a:pPr fontAlgn="base">
                <a:spcBef>
                  <a:spcPct val="0"/>
                </a:spcBef>
                <a:spcAft>
                  <a:spcPct val="0"/>
                </a:spcAft>
                <a:defRPr/>
              </a:pPr>
              <a:t>4</a:t>
            </a:fld>
            <a:endParaRPr lang="zh-CN" altLang="en-US">
              <a:latin typeface="Arial" charset="0"/>
            </a:endParaRPr>
          </a:p>
        </p:txBody>
      </p:sp>
    </p:spTree>
    <p:extLst>
      <p:ext uri="{BB962C8B-B14F-4D97-AF65-F5344CB8AC3E}">
        <p14:creationId xmlns:p14="http://schemas.microsoft.com/office/powerpoint/2010/main" val="59928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Image Placeholder 1"/>
          <p:cNvSpPr>
            <a:spLocks noGrp="1" noRot="1" noChangeAspect="1"/>
          </p:cNvSpPr>
          <p:nvPr>
            <p:ph type="sldImg"/>
          </p:nvPr>
        </p:nvSpPr>
        <p:spPr bwMode="auto">
          <a:noFill/>
          <a:ln>
            <a:solidFill>
              <a:srgbClr val="000000"/>
            </a:solidFill>
            <a:miter lim="800000"/>
            <a:headEnd/>
            <a:tailEnd/>
          </a:ln>
        </p:spPr>
      </p:sp>
      <p:sp>
        <p:nvSpPr>
          <p:cNvPr id="7987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788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EB9ECCA-FD47-47A5-BDFC-386F2BE8441B}" type="slidenum">
              <a:rPr lang="zh-CN" altLang="en-US">
                <a:latin typeface="Arial" charset="0"/>
              </a:rPr>
              <a:pPr fontAlgn="base">
                <a:spcBef>
                  <a:spcPct val="0"/>
                </a:spcBef>
                <a:spcAft>
                  <a:spcPct val="0"/>
                </a:spcAft>
                <a:defRPr/>
              </a:pPr>
              <a:t>13</a:t>
            </a:fld>
            <a:endParaRPr lang="zh-CN" altLang="en-US">
              <a:latin typeface="Arial" charset="0"/>
            </a:endParaRPr>
          </a:p>
        </p:txBody>
      </p:sp>
    </p:spTree>
    <p:extLst>
      <p:ext uri="{BB962C8B-B14F-4D97-AF65-F5344CB8AC3E}">
        <p14:creationId xmlns:p14="http://schemas.microsoft.com/office/powerpoint/2010/main" val="3241814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Image Placeholder 1"/>
          <p:cNvSpPr>
            <a:spLocks noGrp="1" noRot="1" noChangeAspect="1"/>
          </p:cNvSpPr>
          <p:nvPr>
            <p:ph type="sldImg"/>
          </p:nvPr>
        </p:nvSpPr>
        <p:spPr bwMode="auto">
          <a:noFill/>
          <a:ln>
            <a:solidFill>
              <a:srgbClr val="000000"/>
            </a:solidFill>
            <a:miter lim="800000"/>
            <a:headEnd/>
            <a:tailEnd/>
          </a:ln>
        </p:spPr>
      </p:sp>
      <p:sp>
        <p:nvSpPr>
          <p:cNvPr id="8192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8089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DB75BF5-FB7E-4322-A336-13E13C23A95E}" type="slidenum">
              <a:rPr lang="zh-CN" altLang="en-US">
                <a:latin typeface="Arial" charset="0"/>
              </a:rPr>
              <a:pPr fontAlgn="base">
                <a:spcBef>
                  <a:spcPct val="0"/>
                </a:spcBef>
                <a:spcAft>
                  <a:spcPct val="0"/>
                </a:spcAft>
                <a:defRPr/>
              </a:pPr>
              <a:t>14</a:t>
            </a:fld>
            <a:endParaRPr lang="zh-CN" altLang="en-US">
              <a:latin typeface="Arial" charset="0"/>
            </a:endParaRPr>
          </a:p>
        </p:txBody>
      </p:sp>
    </p:spTree>
    <p:extLst>
      <p:ext uri="{BB962C8B-B14F-4D97-AF65-F5344CB8AC3E}">
        <p14:creationId xmlns:p14="http://schemas.microsoft.com/office/powerpoint/2010/main" val="2677002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Slide Image Placeholder 1"/>
          <p:cNvSpPr>
            <a:spLocks noGrp="1" noRot="1" noChangeAspect="1"/>
          </p:cNvSpPr>
          <p:nvPr>
            <p:ph type="sldImg"/>
          </p:nvPr>
        </p:nvSpPr>
        <p:spPr bwMode="auto">
          <a:noFill/>
          <a:ln>
            <a:solidFill>
              <a:srgbClr val="000000"/>
            </a:solidFill>
            <a:miter lim="800000"/>
            <a:headEnd/>
            <a:tailEnd/>
          </a:ln>
        </p:spPr>
      </p:sp>
      <p:sp>
        <p:nvSpPr>
          <p:cNvPr id="8397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8294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3A779D5-2BE5-40D6-BD38-F275C6AC10D0}" type="slidenum">
              <a:rPr lang="zh-CN" altLang="en-US">
                <a:latin typeface="Arial" charset="0"/>
              </a:rPr>
              <a:pPr fontAlgn="base">
                <a:spcBef>
                  <a:spcPct val="0"/>
                </a:spcBef>
                <a:spcAft>
                  <a:spcPct val="0"/>
                </a:spcAft>
                <a:defRPr/>
              </a:pPr>
              <a:t>15</a:t>
            </a:fld>
            <a:endParaRPr lang="zh-CN" altLang="en-US">
              <a:latin typeface="Arial" charset="0"/>
            </a:endParaRPr>
          </a:p>
        </p:txBody>
      </p:sp>
    </p:spTree>
    <p:extLst>
      <p:ext uri="{BB962C8B-B14F-4D97-AF65-F5344CB8AC3E}">
        <p14:creationId xmlns:p14="http://schemas.microsoft.com/office/powerpoint/2010/main" val="316968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Slide Image Placeholder 1"/>
          <p:cNvSpPr>
            <a:spLocks noGrp="1" noRot="1" noChangeAspect="1" noTextEdit="1"/>
          </p:cNvSpPr>
          <p:nvPr>
            <p:ph type="sldImg"/>
          </p:nvPr>
        </p:nvSpPr>
        <p:spPr bwMode="auto">
          <a:noFill/>
          <a:ln>
            <a:solidFill>
              <a:srgbClr val="000000"/>
            </a:solidFill>
            <a:miter lim="800000"/>
            <a:headEnd/>
            <a:tailEnd/>
          </a:ln>
        </p:spPr>
      </p:sp>
      <p:sp>
        <p:nvSpPr>
          <p:cNvPr id="8601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86019" name="Slide Number Placeholder 3"/>
          <p:cNvSpPr txBox="1">
            <a:spLocks noGrp="1"/>
          </p:cNvSpPr>
          <p:nvPr/>
        </p:nvSpPr>
        <p:spPr bwMode="auto">
          <a:xfrm>
            <a:off x="177800" y="8763000"/>
            <a:ext cx="127000" cy="127000"/>
          </a:xfrm>
          <a:prstGeom prst="rect">
            <a:avLst/>
          </a:prstGeom>
          <a:noFill/>
          <a:ln w="9525">
            <a:noFill/>
            <a:miter lim="800000"/>
            <a:headEnd/>
            <a:tailEnd/>
          </a:ln>
        </p:spPr>
        <p:txBody>
          <a:bodyPr lIns="0" tIns="0" rIns="0" bIns="0" anchor="b"/>
          <a:lstStyle/>
          <a:p>
            <a:pPr algn="r"/>
            <a:fld id="{BD49F029-3D7E-4C2C-8FEC-E9340CDEC8F0}" type="slidenum">
              <a:rPr lang="zh-CN" altLang="en-US" sz="800">
                <a:solidFill>
                  <a:srgbClr val="000000"/>
                </a:solidFill>
              </a:rPr>
              <a:pPr algn="r"/>
              <a:t>16</a:t>
            </a:fld>
            <a:endParaRPr lang="en-US" altLang="zh-CN" sz="800">
              <a:solidFill>
                <a:srgbClr val="000000"/>
              </a:solidFill>
            </a:endParaRPr>
          </a:p>
        </p:txBody>
      </p:sp>
    </p:spTree>
    <p:extLst>
      <p:ext uri="{BB962C8B-B14F-4D97-AF65-F5344CB8AC3E}">
        <p14:creationId xmlns:p14="http://schemas.microsoft.com/office/powerpoint/2010/main" val="3813743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p:spPr>
      </p:sp>
      <p:sp>
        <p:nvSpPr>
          <p:cNvPr id="8806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88067" name="Slide Number Placeholder 3"/>
          <p:cNvSpPr txBox="1">
            <a:spLocks noGrp="1"/>
          </p:cNvSpPr>
          <p:nvPr/>
        </p:nvSpPr>
        <p:spPr bwMode="auto">
          <a:xfrm>
            <a:off x="177800" y="8763000"/>
            <a:ext cx="127000" cy="127000"/>
          </a:xfrm>
          <a:prstGeom prst="rect">
            <a:avLst/>
          </a:prstGeom>
          <a:noFill/>
          <a:ln w="9525">
            <a:noFill/>
            <a:miter lim="800000"/>
            <a:headEnd/>
            <a:tailEnd/>
          </a:ln>
        </p:spPr>
        <p:txBody>
          <a:bodyPr lIns="0" tIns="0" rIns="0" bIns="0" anchor="b"/>
          <a:lstStyle/>
          <a:p>
            <a:pPr algn="r"/>
            <a:fld id="{3F6D1317-E420-41CE-9BBC-0AD6EDA32CDF}" type="slidenum">
              <a:rPr lang="zh-CN" altLang="en-US" sz="800">
                <a:solidFill>
                  <a:srgbClr val="000000"/>
                </a:solidFill>
              </a:rPr>
              <a:pPr algn="r"/>
              <a:t>17</a:t>
            </a:fld>
            <a:endParaRPr lang="en-US" altLang="zh-CN" sz="800">
              <a:solidFill>
                <a:srgbClr val="000000"/>
              </a:solidFill>
            </a:endParaRPr>
          </a:p>
        </p:txBody>
      </p:sp>
    </p:spTree>
    <p:extLst>
      <p:ext uri="{BB962C8B-B14F-4D97-AF65-F5344CB8AC3E}">
        <p14:creationId xmlns:p14="http://schemas.microsoft.com/office/powerpoint/2010/main" val="3547127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Slide Image Placeholder 1"/>
          <p:cNvSpPr>
            <a:spLocks noGrp="1" noRot="1" noChangeAspect="1" noTextEdit="1"/>
          </p:cNvSpPr>
          <p:nvPr>
            <p:ph type="sldImg"/>
          </p:nvPr>
        </p:nvSpPr>
        <p:spPr bwMode="auto">
          <a:noFill/>
          <a:ln>
            <a:solidFill>
              <a:srgbClr val="000000"/>
            </a:solidFill>
            <a:miter lim="800000"/>
            <a:headEnd/>
            <a:tailEnd/>
          </a:ln>
        </p:spPr>
      </p:sp>
      <p:sp>
        <p:nvSpPr>
          <p:cNvPr id="9011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90115" name="Slide Number Placeholder 3"/>
          <p:cNvSpPr txBox="1">
            <a:spLocks noGrp="1"/>
          </p:cNvSpPr>
          <p:nvPr/>
        </p:nvSpPr>
        <p:spPr bwMode="auto">
          <a:xfrm>
            <a:off x="177800" y="8763000"/>
            <a:ext cx="127000" cy="127000"/>
          </a:xfrm>
          <a:prstGeom prst="rect">
            <a:avLst/>
          </a:prstGeom>
          <a:noFill/>
          <a:ln w="9525">
            <a:noFill/>
            <a:miter lim="800000"/>
            <a:headEnd/>
            <a:tailEnd/>
          </a:ln>
        </p:spPr>
        <p:txBody>
          <a:bodyPr lIns="0" tIns="0" rIns="0" bIns="0" anchor="b"/>
          <a:lstStyle/>
          <a:p>
            <a:pPr algn="r"/>
            <a:fld id="{93575BC9-B8D8-4167-AF9C-B102D6AA3117}" type="slidenum">
              <a:rPr lang="zh-CN" altLang="en-US" sz="800">
                <a:solidFill>
                  <a:srgbClr val="000000"/>
                </a:solidFill>
              </a:rPr>
              <a:pPr algn="r"/>
              <a:t>18</a:t>
            </a:fld>
            <a:endParaRPr lang="en-US" altLang="zh-CN" sz="800">
              <a:solidFill>
                <a:srgbClr val="000000"/>
              </a:solidFill>
            </a:endParaRPr>
          </a:p>
        </p:txBody>
      </p:sp>
    </p:spTree>
    <p:extLst>
      <p:ext uri="{BB962C8B-B14F-4D97-AF65-F5344CB8AC3E}">
        <p14:creationId xmlns:p14="http://schemas.microsoft.com/office/powerpoint/2010/main" val="4137501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Slide Image Placeholder 1"/>
          <p:cNvSpPr>
            <a:spLocks noGrp="1" noRot="1" noChangeAspect="1" noTextEdit="1"/>
          </p:cNvSpPr>
          <p:nvPr>
            <p:ph type="sldImg"/>
          </p:nvPr>
        </p:nvSpPr>
        <p:spPr bwMode="auto">
          <a:noFill/>
          <a:ln>
            <a:solidFill>
              <a:srgbClr val="000000"/>
            </a:solidFill>
            <a:miter lim="800000"/>
            <a:headEnd/>
            <a:tailEnd/>
          </a:ln>
        </p:spPr>
      </p:sp>
      <p:sp>
        <p:nvSpPr>
          <p:cNvPr id="9216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92163" name="Slide Number Placeholder 3"/>
          <p:cNvSpPr txBox="1">
            <a:spLocks noGrp="1"/>
          </p:cNvSpPr>
          <p:nvPr/>
        </p:nvSpPr>
        <p:spPr bwMode="auto">
          <a:xfrm>
            <a:off x="177800" y="8763000"/>
            <a:ext cx="127000" cy="127000"/>
          </a:xfrm>
          <a:prstGeom prst="rect">
            <a:avLst/>
          </a:prstGeom>
          <a:noFill/>
          <a:ln w="9525">
            <a:noFill/>
            <a:miter lim="800000"/>
            <a:headEnd/>
            <a:tailEnd/>
          </a:ln>
        </p:spPr>
        <p:txBody>
          <a:bodyPr lIns="0" tIns="0" rIns="0" bIns="0" anchor="b"/>
          <a:lstStyle/>
          <a:p>
            <a:pPr algn="r"/>
            <a:fld id="{EF18F704-B5D3-4549-A267-5DA5825D6436}" type="slidenum">
              <a:rPr lang="zh-CN" altLang="en-US" sz="800">
                <a:solidFill>
                  <a:srgbClr val="000000"/>
                </a:solidFill>
              </a:rPr>
              <a:pPr algn="r"/>
              <a:t>19</a:t>
            </a:fld>
            <a:endParaRPr lang="en-US" altLang="zh-CN" sz="800">
              <a:solidFill>
                <a:srgbClr val="000000"/>
              </a:solidFill>
            </a:endParaRPr>
          </a:p>
        </p:txBody>
      </p:sp>
    </p:spTree>
    <p:extLst>
      <p:ext uri="{BB962C8B-B14F-4D97-AF65-F5344CB8AC3E}">
        <p14:creationId xmlns:p14="http://schemas.microsoft.com/office/powerpoint/2010/main" val="3486380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120836" name="Slide Number Placeholder 3"/>
          <p:cNvSpPr txBox="1">
            <a:spLocks noGrp="1"/>
          </p:cNvSpPr>
          <p:nvPr/>
        </p:nvSpPr>
        <p:spPr bwMode="auto">
          <a:xfrm>
            <a:off x="177800" y="8763000"/>
            <a:ext cx="127000" cy="127000"/>
          </a:xfrm>
          <a:prstGeom prst="rect">
            <a:avLst/>
          </a:prstGeom>
          <a:noFill/>
          <a:ln w="9525">
            <a:noFill/>
            <a:miter lim="800000"/>
            <a:headEnd/>
            <a:tailEnd/>
          </a:ln>
        </p:spPr>
        <p:txBody>
          <a:bodyPr lIns="0" tIns="0" rIns="0" bIns="0" anchor="b"/>
          <a:lstStyle/>
          <a:p>
            <a:pPr algn="r"/>
            <a:fld id="{CCE9FDAC-6A02-46A0-B93F-898FE98CBDE1}" type="slidenum">
              <a:rPr lang="zh-CN" altLang="en-US" sz="800">
                <a:solidFill>
                  <a:srgbClr val="000000"/>
                </a:solidFill>
              </a:rPr>
              <a:pPr algn="r"/>
              <a:t>20</a:t>
            </a:fld>
            <a:endParaRPr lang="en-US" altLang="zh-CN" sz="800">
              <a:solidFill>
                <a:srgbClr val="000000"/>
              </a:solidFill>
            </a:endParaRPr>
          </a:p>
        </p:txBody>
      </p:sp>
    </p:spTree>
    <p:extLst>
      <p:ext uri="{BB962C8B-B14F-4D97-AF65-F5344CB8AC3E}">
        <p14:creationId xmlns:p14="http://schemas.microsoft.com/office/powerpoint/2010/main" val="1003072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p:cNvSpPr>
            <a:spLocks noGrp="1" noRot="1" noChangeAspect="1"/>
          </p:cNvSpPr>
          <p:nvPr>
            <p:ph type="sldImg"/>
          </p:nvPr>
        </p:nvSpPr>
        <p:spPr bwMode="auto">
          <a:noFill/>
          <a:ln>
            <a:solidFill>
              <a:srgbClr val="000000"/>
            </a:solidFill>
            <a:miter lim="800000"/>
            <a:headEnd/>
            <a:tailEnd/>
          </a:ln>
        </p:spPr>
      </p:sp>
      <p:sp>
        <p:nvSpPr>
          <p:cNvPr id="63490" name="Notes Placeholder 2"/>
          <p:cNvSpPr>
            <a:spLocks noGrp="1"/>
          </p:cNvSpPr>
          <p:nvPr>
            <p:ph type="body" idx="1"/>
          </p:nvPr>
        </p:nvSpPr>
        <p:spPr bwMode="auto">
          <a:noFill/>
        </p:spPr>
        <p:txBody>
          <a:bodyPr wrap="square" numCol="1" anchor="t" anchorCtr="0" compatLnSpc="1">
            <a:prstTxWarp prst="textNoShape">
              <a:avLst/>
            </a:prstTxWarp>
          </a:bodyPr>
          <a:lstStyle/>
          <a:p>
            <a:pPr marL="0" indent="0" eaLnBrk="1" hangingPunct="1">
              <a:spcBef>
                <a:spcPct val="0"/>
              </a:spcBef>
              <a:buFontTx/>
              <a:buNone/>
            </a:pPr>
            <a:r>
              <a:rPr lang="en-US" altLang="zh-CN" smtClean="0">
                <a:latin typeface="Arial" charset="0"/>
              </a:rPr>
              <a:t>LTE TTI 1ms = a subframe = 2 slots = 14OFDM, HSPA TTI 2ms, UMTS TTI 10ms, A shorter TTI is for fast link adaptation and is able to reduce delay and better exploit the time-varying channel through</a:t>
            </a:r>
            <a:br>
              <a:rPr lang="en-US" altLang="zh-CN" smtClean="0">
                <a:latin typeface="Arial" charset="0"/>
              </a:rPr>
            </a:br>
            <a:r>
              <a:rPr lang="en-US" altLang="zh-CN" smtClean="0">
                <a:latin typeface="Arial" charset="0"/>
              </a:rPr>
              <a:t>channel-dependent scheduling. </a:t>
            </a:r>
            <a:br>
              <a:rPr lang="en-US" altLang="zh-CN" smtClean="0">
                <a:latin typeface="Arial" charset="0"/>
              </a:rPr>
            </a:br>
            <a:r>
              <a:rPr lang="en-US" altLang="zh-CN" smtClean="0">
                <a:latin typeface="Arial" charset="0"/>
              </a:rPr>
              <a:t>LAA aims to use unlicensed spectrum as a complement for LTE systems operating in licensed spectrum to meet the sharply increased demand for wireless broadband data </a:t>
            </a:r>
            <a:br>
              <a:rPr lang="en-US" altLang="zh-CN" smtClean="0">
                <a:latin typeface="Arial" charset="0"/>
              </a:rPr>
            </a:br>
            <a:endParaRPr lang="zh-CN" altLang="en-US" smtClean="0">
              <a:latin typeface="Arial" charset="0"/>
            </a:endParaRPr>
          </a:p>
        </p:txBody>
      </p:sp>
      <p:sp>
        <p:nvSpPr>
          <p:cNvPr id="6246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068C51-F429-427F-9A1B-559B4ACCB139}" type="slidenum">
              <a:rPr lang="zh-CN" altLang="en-US">
                <a:latin typeface="Arial" charset="0"/>
              </a:rPr>
              <a:pPr fontAlgn="base">
                <a:spcBef>
                  <a:spcPct val="0"/>
                </a:spcBef>
                <a:spcAft>
                  <a:spcPct val="0"/>
                </a:spcAft>
                <a:defRPr/>
              </a:pPr>
              <a:t>5</a:t>
            </a:fld>
            <a:endParaRPr lang="zh-CN" altLang="en-US">
              <a:latin typeface="Arial" charset="0"/>
            </a:endParaRPr>
          </a:p>
        </p:txBody>
      </p:sp>
    </p:spTree>
    <p:extLst>
      <p:ext uri="{BB962C8B-B14F-4D97-AF65-F5344CB8AC3E}">
        <p14:creationId xmlns:p14="http://schemas.microsoft.com/office/powerpoint/2010/main" val="1260711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p:cNvSpPr>
            <a:spLocks noGrp="1" noRot="1" noChangeAspect="1"/>
          </p:cNvSpPr>
          <p:nvPr>
            <p:ph type="sldImg"/>
          </p:nvPr>
        </p:nvSpPr>
        <p:spPr bwMode="auto">
          <a:noFill/>
          <a:ln>
            <a:solidFill>
              <a:srgbClr val="000000"/>
            </a:solidFill>
            <a:miter lim="800000"/>
            <a:headEnd/>
            <a:tailEnd/>
          </a:ln>
        </p:spPr>
      </p:sp>
      <p:sp>
        <p:nvSpPr>
          <p:cNvPr id="655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6451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55D26B4-E7DF-478A-8BDD-B5AB6DF3F7B6}" type="slidenum">
              <a:rPr lang="zh-CN" altLang="en-US">
                <a:latin typeface="Arial" charset="0"/>
              </a:rPr>
              <a:pPr fontAlgn="base">
                <a:spcBef>
                  <a:spcPct val="0"/>
                </a:spcBef>
                <a:spcAft>
                  <a:spcPct val="0"/>
                </a:spcAft>
                <a:defRPr/>
              </a:pPr>
              <a:t>6</a:t>
            </a:fld>
            <a:endParaRPr lang="zh-CN" altLang="en-US">
              <a:latin typeface="Arial" charset="0"/>
            </a:endParaRPr>
          </a:p>
        </p:txBody>
      </p:sp>
    </p:spTree>
    <p:extLst>
      <p:ext uri="{BB962C8B-B14F-4D97-AF65-F5344CB8AC3E}">
        <p14:creationId xmlns:p14="http://schemas.microsoft.com/office/powerpoint/2010/main" val="3071738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p:cNvSpPr>
            <a:spLocks noGrp="1" noRot="1" noChangeAspect="1"/>
          </p:cNvSpPr>
          <p:nvPr>
            <p:ph type="sldImg"/>
          </p:nvPr>
        </p:nvSpPr>
        <p:spPr bwMode="auto">
          <a:noFill/>
          <a:ln>
            <a:solidFill>
              <a:srgbClr val="000000"/>
            </a:solidFill>
            <a:miter lim="800000"/>
            <a:headEnd/>
            <a:tailEnd/>
          </a:ln>
        </p:spPr>
      </p:sp>
      <p:sp>
        <p:nvSpPr>
          <p:cNvPr id="675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6656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8038A05-17C5-4989-B605-A8D144B90460}" type="slidenum">
              <a:rPr lang="zh-CN" altLang="en-US">
                <a:latin typeface="Arial" charset="0"/>
              </a:rPr>
              <a:pPr fontAlgn="base">
                <a:spcBef>
                  <a:spcPct val="0"/>
                </a:spcBef>
                <a:spcAft>
                  <a:spcPct val="0"/>
                </a:spcAft>
                <a:defRPr/>
              </a:pPr>
              <a:t>7</a:t>
            </a:fld>
            <a:endParaRPr lang="zh-CN" altLang="en-US">
              <a:latin typeface="Arial" charset="0"/>
            </a:endParaRPr>
          </a:p>
        </p:txBody>
      </p:sp>
    </p:spTree>
    <p:extLst>
      <p:ext uri="{BB962C8B-B14F-4D97-AF65-F5344CB8AC3E}">
        <p14:creationId xmlns:p14="http://schemas.microsoft.com/office/powerpoint/2010/main" val="102612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p:cNvSpPr>
            <a:spLocks noGrp="1" noRot="1" noChangeAspect="1"/>
          </p:cNvSpPr>
          <p:nvPr>
            <p:ph type="sldImg"/>
          </p:nvPr>
        </p:nvSpPr>
        <p:spPr bwMode="auto">
          <a:noFill/>
          <a:ln>
            <a:solidFill>
              <a:srgbClr val="000000"/>
            </a:solidFill>
            <a:miter lim="800000"/>
            <a:headEnd/>
            <a:tailEnd/>
          </a:ln>
        </p:spPr>
      </p:sp>
      <p:sp>
        <p:nvSpPr>
          <p:cNvPr id="69634"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6861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D8A7784-4C11-40BC-9BEA-FD1D731ED2B7}" type="slidenum">
              <a:rPr lang="zh-CN" altLang="en-US">
                <a:latin typeface="Arial" charset="0"/>
              </a:rPr>
              <a:pPr fontAlgn="base">
                <a:spcBef>
                  <a:spcPct val="0"/>
                </a:spcBef>
                <a:spcAft>
                  <a:spcPct val="0"/>
                </a:spcAft>
                <a:defRPr/>
              </a:pPr>
              <a:t>8</a:t>
            </a:fld>
            <a:endParaRPr lang="zh-CN" altLang="en-US">
              <a:latin typeface="Arial" charset="0"/>
            </a:endParaRPr>
          </a:p>
        </p:txBody>
      </p:sp>
    </p:spTree>
    <p:extLst>
      <p:ext uri="{BB962C8B-B14F-4D97-AF65-F5344CB8AC3E}">
        <p14:creationId xmlns:p14="http://schemas.microsoft.com/office/powerpoint/2010/main" val="3196928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7065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80FBBF9-8F9F-4AF5-916C-A9D01F40F424}" type="slidenum">
              <a:rPr lang="zh-CN" altLang="en-US">
                <a:latin typeface="Arial" charset="0"/>
              </a:rPr>
              <a:pPr fontAlgn="base">
                <a:spcBef>
                  <a:spcPct val="0"/>
                </a:spcBef>
                <a:spcAft>
                  <a:spcPct val="0"/>
                </a:spcAft>
                <a:defRPr/>
              </a:pPr>
              <a:t>9</a:t>
            </a:fld>
            <a:endParaRPr lang="zh-CN" altLang="en-US">
              <a:latin typeface="Arial" charset="0"/>
            </a:endParaRPr>
          </a:p>
        </p:txBody>
      </p:sp>
    </p:spTree>
    <p:extLst>
      <p:ext uri="{BB962C8B-B14F-4D97-AF65-F5344CB8AC3E}">
        <p14:creationId xmlns:p14="http://schemas.microsoft.com/office/powerpoint/2010/main" val="4039925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Slide Image Placeholder 1"/>
          <p:cNvSpPr>
            <a:spLocks noGrp="1" noRot="1" noChangeAspect="1"/>
          </p:cNvSpPr>
          <p:nvPr>
            <p:ph type="sldImg"/>
          </p:nvPr>
        </p:nvSpPr>
        <p:spPr bwMode="auto">
          <a:noFill/>
          <a:ln>
            <a:solidFill>
              <a:srgbClr val="000000"/>
            </a:solidFill>
            <a:miter lim="800000"/>
            <a:headEnd/>
            <a:tailEnd/>
          </a:ln>
        </p:spPr>
      </p:sp>
      <p:sp>
        <p:nvSpPr>
          <p:cNvPr id="7373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7270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D9207E-0300-4D09-A0D4-6F3F3B79AE74}" type="slidenum">
              <a:rPr lang="zh-CN" altLang="en-US">
                <a:latin typeface="Arial" charset="0"/>
              </a:rPr>
              <a:pPr fontAlgn="base">
                <a:spcBef>
                  <a:spcPct val="0"/>
                </a:spcBef>
                <a:spcAft>
                  <a:spcPct val="0"/>
                </a:spcAft>
                <a:defRPr/>
              </a:pPr>
              <a:t>10</a:t>
            </a:fld>
            <a:endParaRPr lang="zh-CN" altLang="en-US">
              <a:latin typeface="Arial" charset="0"/>
            </a:endParaRPr>
          </a:p>
        </p:txBody>
      </p:sp>
    </p:spTree>
    <p:extLst>
      <p:ext uri="{BB962C8B-B14F-4D97-AF65-F5344CB8AC3E}">
        <p14:creationId xmlns:p14="http://schemas.microsoft.com/office/powerpoint/2010/main" val="3832640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74755"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9A170AA-9751-4942-905F-A000EB7FE1EA}" type="slidenum">
              <a:rPr lang="zh-CN" altLang="en-US">
                <a:latin typeface="Arial" charset="0"/>
              </a:rPr>
              <a:pPr fontAlgn="base">
                <a:spcBef>
                  <a:spcPct val="0"/>
                </a:spcBef>
                <a:spcAft>
                  <a:spcPct val="0"/>
                </a:spcAft>
                <a:defRPr/>
              </a:pPr>
              <a:t>11</a:t>
            </a:fld>
            <a:endParaRPr lang="zh-CN" altLang="en-US">
              <a:latin typeface="Arial" charset="0"/>
            </a:endParaRPr>
          </a:p>
        </p:txBody>
      </p:sp>
    </p:spTree>
    <p:extLst>
      <p:ext uri="{BB962C8B-B14F-4D97-AF65-F5344CB8AC3E}">
        <p14:creationId xmlns:p14="http://schemas.microsoft.com/office/powerpoint/2010/main" val="3858713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Image Placeholder 1"/>
          <p:cNvSpPr>
            <a:spLocks noGrp="1" noRot="1" noChangeAspect="1"/>
          </p:cNvSpPr>
          <p:nvPr>
            <p:ph type="sldImg"/>
          </p:nvPr>
        </p:nvSpPr>
        <p:spPr bwMode="auto">
          <a:noFill/>
          <a:ln>
            <a:solidFill>
              <a:srgbClr val="000000"/>
            </a:solidFill>
            <a:miter lim="800000"/>
            <a:headEnd/>
            <a:tailEnd/>
          </a:ln>
        </p:spPr>
      </p:sp>
      <p:sp>
        <p:nvSpPr>
          <p:cNvPr id="7782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smtClean="0">
              <a:latin typeface="Arial" charset="0"/>
            </a:endParaRPr>
          </a:p>
        </p:txBody>
      </p:sp>
      <p:sp>
        <p:nvSpPr>
          <p:cNvPr id="76803"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6B5A9F-25E8-41B5-8066-47DF7AD1E7D7}" type="slidenum">
              <a:rPr lang="zh-CN" altLang="en-US">
                <a:latin typeface="Arial" charset="0"/>
              </a:rPr>
              <a:pPr fontAlgn="base">
                <a:spcBef>
                  <a:spcPct val="0"/>
                </a:spcBef>
                <a:spcAft>
                  <a:spcPct val="0"/>
                </a:spcAft>
                <a:defRPr/>
              </a:pPr>
              <a:t>12</a:t>
            </a:fld>
            <a:endParaRPr lang="zh-CN" altLang="en-US">
              <a:latin typeface="Arial" charset="0"/>
            </a:endParaRPr>
          </a:p>
        </p:txBody>
      </p:sp>
    </p:spTree>
    <p:extLst>
      <p:ext uri="{BB962C8B-B14F-4D97-AF65-F5344CB8AC3E}">
        <p14:creationId xmlns:p14="http://schemas.microsoft.com/office/powerpoint/2010/main" val="24157640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Front page">
    <p:bg>
      <p:bgPr>
        <a:solidFill>
          <a:srgbClr val="9ACAEB"/>
        </a:solidFill>
        <a:effectLst/>
      </p:bgPr>
    </p:bg>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589D057E-6FA1-4D15-A76A-54E83AF0D50B}" type="slidenum">
              <a:rPr lang="zh-CN" altLang="en-US"/>
              <a:pPr>
                <a:defRPr/>
              </a:pPr>
              <a:t>‹#›</a:t>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96000" y="466341"/>
            <a:ext cx="8229600" cy="3906001"/>
          </a:xfrm>
        </p:spPr>
        <p:txBody>
          <a:bodyPr/>
          <a:lstStyle>
            <a:lvl1pPr marL="0" indent="0">
              <a:buFontTx/>
              <a:buNone/>
              <a:defRPr sz="8000" b="1" spc="-150" baseline="0">
                <a:solidFill>
                  <a:srgbClr val="0065A0"/>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dirty="0" smtClean="0"/>
              <a:t>Click to edit Master text styles</a:t>
            </a:r>
          </a:p>
        </p:txBody>
      </p:sp>
      <p:sp>
        <p:nvSpPr>
          <p:cNvPr id="4" name="Rectangle 6"/>
          <p:cNvSpPr>
            <a:spLocks noGrp="1" noChangeArrowheads="1"/>
          </p:cNvSpPr>
          <p:nvPr>
            <p:ph type="sldNum" sz="quarter" idx="16"/>
          </p:nvPr>
        </p:nvSpPr>
        <p:spPr>
          <a:ln/>
        </p:spPr>
        <p:txBody>
          <a:bodyPr/>
          <a:lstStyle>
            <a:lvl1pPr>
              <a:defRPr/>
            </a:lvl1pPr>
          </a:lstStyle>
          <a:p>
            <a:pPr>
              <a:defRPr/>
            </a:pPr>
            <a:fld id="{41164B17-7D56-41C9-826C-F85F47C441C8}" type="slidenum">
              <a:rPr lang="zh-CN" altLang="en-US"/>
              <a:pPr>
                <a:defRPr/>
              </a:pPr>
              <a:t>‹#›</a:t>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End page">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Front page">
    <p:bg>
      <p:bgPr>
        <a:solidFill>
          <a:srgbClr val="9ACAEB"/>
        </a:solidFill>
        <a:effectLst/>
      </p:bgPr>
    </p:bg>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Section front page">
    <p:bg>
      <p:bgPr>
        <a:solidFill>
          <a:srgbClr val="F0B3CA"/>
        </a:solidFill>
        <a:effectLst/>
      </p:bgPr>
    </p:bg>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7"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5" name="Rectangle 2"/>
          <p:cNvSpPr>
            <a:spLocks noGrp="1" noChangeArrowheads="1"/>
          </p:cNvSpPr>
          <p:nvPr>
            <p:ph type="ctrTitle"/>
          </p:nvPr>
        </p:nvSpPr>
        <p:spPr>
          <a:xfrm>
            <a:off x="396000" y="1038867"/>
            <a:ext cx="7324914" cy="1599642"/>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smtClean="0"/>
          </a:p>
        </p:txBody>
      </p:sp>
      <p:sp>
        <p:nvSpPr>
          <p:cNvPr id="6" name="Rectangle 3"/>
          <p:cNvSpPr>
            <a:spLocks noGrp="1" noChangeArrowheads="1"/>
          </p:cNvSpPr>
          <p:nvPr>
            <p:ph type="subTitle" idx="1"/>
          </p:nvPr>
        </p:nvSpPr>
        <p:spPr>
          <a:xfrm>
            <a:off x="395999" y="2797067"/>
            <a:ext cx="7326000" cy="783431"/>
          </a:xfrm>
        </p:spPr>
        <p:txBody>
          <a:bodyPr>
            <a:noAutofit/>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page 2">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943570"/>
            <a:ext cx="8244916" cy="1242138"/>
          </a:xfrm>
        </p:spPr>
        <p:txBody>
          <a:bodyPr rtlCol="0" anchor="b">
            <a:noAutofit/>
          </a:bodyPr>
          <a:lstStyle>
            <a:lvl1pPr algn="l">
              <a:defRPr lang="en-GB" sz="5000" kern="1200" spc="-15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0" y="3655014"/>
            <a:ext cx="4766551" cy="1243013"/>
          </a:xfrm>
          <a:prstGeom prst="rect">
            <a:avLst/>
          </a:prstGeom>
        </p:spPr>
        <p:txBody>
          <a:bodyPr anchor="b">
            <a:noAutofit/>
          </a:bodyPr>
          <a:lstStyle>
            <a:lvl1pPr marL="0" indent="0" algn="l">
              <a:lnSpc>
                <a:spcPct val="100000"/>
              </a:lnSpc>
              <a:buNone/>
              <a:defRPr sz="2000" kern="1000" spc="-5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page 3">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243000"/>
            <a:ext cx="4595100" cy="914288"/>
          </a:xfrm>
        </p:spPr>
        <p:txBody>
          <a:bodyPr rtlCol="0" anchor="b">
            <a:noAutofit/>
          </a:bodyPr>
          <a:lstStyle>
            <a:lvl1pPr algn="l">
              <a:defRPr lang="en-GB" sz="2800" kern="0" spc="-10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1" y="1258139"/>
            <a:ext cx="3109200" cy="2363743"/>
          </a:xfrm>
          <a:prstGeom prst="rect">
            <a:avLst/>
          </a:prstGeom>
        </p:spPr>
        <p:txBody>
          <a:bodyPr>
            <a:noAutofit/>
          </a:bodyPr>
          <a:lstStyle>
            <a:lvl1pPr marL="0" indent="0" algn="l">
              <a:lnSpc>
                <a:spcPct val="100000"/>
              </a:lnSpc>
              <a:buNone/>
              <a:defRPr sz="1400" spc="-3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noProof="0" dirty="0" smtClean="0"/>
              <a:t>Click to edit Master title style</a:t>
            </a:r>
            <a:endParaRPr lang="en-GB" noProof="0" dirty="0"/>
          </a:p>
        </p:txBody>
      </p:sp>
      <p:sp>
        <p:nvSpPr>
          <p:cNvPr id="3" name="Content Placeholder 2"/>
          <p:cNvSpPr>
            <a:spLocks noGrp="1"/>
          </p:cNvSpPr>
          <p:nvPr>
            <p:ph idx="1"/>
          </p:nvPr>
        </p:nvSpPr>
        <p:spPr>
          <a:xfrm>
            <a:off x="396000" y="1266826"/>
            <a:ext cx="8229600" cy="3105149"/>
          </a:xfrm>
        </p:spPr>
        <p:txBody>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65D60968-AD02-4B57-8104-77837141F3F1}" type="slidenum">
              <a:rPr lang="en-GB"/>
              <a:pPr>
                <a:defRPr/>
              </a:pPr>
              <a:t>‹#›</a:t>
            </a:fld>
            <a:endParaRPr lang="en-GB"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0" dirty="0" smtClean="0"/>
              <a:t>Click to edit Master title style</a:t>
            </a:r>
            <a:endParaRPr lang="en-GB" noProof="0" dirty="0"/>
          </a:p>
        </p:txBody>
      </p:sp>
      <p:sp>
        <p:nvSpPr>
          <p:cNvPr id="3" name="Content Placeholder 2"/>
          <p:cNvSpPr>
            <a:spLocks noGrp="1"/>
          </p:cNvSpPr>
          <p:nvPr>
            <p:ph sz="half" idx="1"/>
          </p:nvPr>
        </p:nvSpPr>
        <p:spPr>
          <a:xfrm>
            <a:off x="396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Content Placeholder 3"/>
          <p:cNvSpPr>
            <a:spLocks noGrp="1"/>
          </p:cNvSpPr>
          <p:nvPr>
            <p:ph sz="half" idx="2"/>
          </p:nvPr>
        </p:nvSpPr>
        <p:spPr>
          <a:xfrm>
            <a:off x="4320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4EDB1779-73E5-44CF-B439-9663EAAE3054}" type="slidenum">
              <a:rPr lang="en-GB"/>
              <a:pPr>
                <a:defRPr/>
              </a:pPr>
              <a:t>‹#›</a:t>
            </a:fld>
            <a:endParaRPr lang="en-GB"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Section front page">
    <p:bg>
      <p:bgPr>
        <a:solidFill>
          <a:srgbClr val="9ACAEB"/>
        </a:solidFill>
        <a:effectLst/>
      </p:bgPr>
    </p:bg>
    <p:spTree>
      <p:nvGrpSpPr>
        <p:cNvPr id="1" name=""/>
        <p:cNvGrpSpPr/>
        <p:nvPr/>
      </p:nvGrpSpPr>
      <p:grpSpPr>
        <a:xfrm>
          <a:off x="0" y="0"/>
          <a:ext cx="0" cy="0"/>
          <a:chOff x="0" y="0"/>
          <a:chExt cx="0" cy="0"/>
        </a:xfrm>
      </p:grpSpPr>
      <p:pic>
        <p:nvPicPr>
          <p:cNvPr id="4" name="Picture 2"/>
          <p:cNvPicPr>
            <a:picLocks noChangeAspect="1"/>
          </p:cNvPicPr>
          <p:nvPr/>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rgbClr val="FFFFFF"/>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5999" y="2792889"/>
            <a:ext cx="5766675"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0" dirty="0" smtClean="0"/>
              <a:t>Click to edit Master title style</a:t>
            </a:r>
            <a:endParaRPr lang="en-GB" noProof="0" dirty="0"/>
          </a:p>
        </p:txBody>
      </p:sp>
      <p:sp>
        <p:nvSpPr>
          <p:cNvPr id="3" name="Rectangle 6"/>
          <p:cNvSpPr>
            <a:spLocks noGrp="1" noChangeArrowheads="1"/>
          </p:cNvSpPr>
          <p:nvPr>
            <p:ph type="sldNum" sz="quarter" idx="10"/>
          </p:nvPr>
        </p:nvSpPr>
        <p:spPr>
          <a:ln/>
        </p:spPr>
        <p:txBody>
          <a:bodyPr/>
          <a:lstStyle>
            <a:lvl1pPr>
              <a:defRPr/>
            </a:lvl1pPr>
          </a:lstStyle>
          <a:p>
            <a:pPr>
              <a:defRPr/>
            </a:pPr>
            <a:fld id="{8F7D0D80-F9DA-49C8-9DF9-EA2804B01914}" type="slidenum">
              <a:rPr lang="en-GB"/>
              <a:pPr>
                <a:defRPr/>
              </a:pPr>
              <a:t>‹#›</a:t>
            </a:fld>
            <a:endParaRPr lang="en-GB" dirty="0"/>
          </a:p>
        </p:txBody>
      </p:sp>
    </p:spTree>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ig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96000" y="466341"/>
            <a:ext cx="8229600" cy="3906001"/>
          </a:xfrm>
        </p:spPr>
        <p:txBody>
          <a:bodyPr/>
          <a:lstStyle>
            <a:lvl1pPr>
              <a:defRPr/>
            </a:lvl1pPr>
          </a:lstStyle>
          <a:p>
            <a:pPr lvl="0"/>
            <a:r>
              <a:rPr lang="en-US" altLang="zh-CN" noProof="0" dirty="0" smtClean="0"/>
              <a:t>Click to edit Master text styles</a:t>
            </a:r>
          </a:p>
          <a:p>
            <a:pPr lvl="1"/>
            <a:r>
              <a:rPr lang="en-US" altLang="zh-CN" noProof="0" dirty="0" smtClean="0"/>
              <a:t>Second level</a:t>
            </a:r>
          </a:p>
          <a:p>
            <a:pPr lvl="2"/>
            <a:r>
              <a:rPr lang="en-US" altLang="zh-CN" noProof="0" dirty="0" smtClean="0"/>
              <a:t>Third level</a:t>
            </a:r>
          </a:p>
          <a:p>
            <a:pPr lvl="3"/>
            <a:r>
              <a:rPr lang="en-US" altLang="zh-CN" noProof="0" dirty="0" smtClean="0"/>
              <a:t>Fourth level</a:t>
            </a:r>
          </a:p>
          <a:p>
            <a:pPr lvl="4"/>
            <a:r>
              <a:rPr lang="en-US" altLang="zh-CN" noProof="0" dirty="0" smtClean="0"/>
              <a:t>Fifth level</a:t>
            </a:r>
            <a:endParaRPr lang="en-GB" noProof="0" dirty="0"/>
          </a:p>
        </p:txBody>
      </p:sp>
      <p:sp>
        <p:nvSpPr>
          <p:cNvPr id="3" name="Rectangle 6"/>
          <p:cNvSpPr>
            <a:spLocks noGrp="1" noChangeArrowheads="1"/>
          </p:cNvSpPr>
          <p:nvPr>
            <p:ph type="sldNum" sz="quarter" idx="14"/>
          </p:nvPr>
        </p:nvSpPr>
        <p:spPr>
          <a:ln/>
        </p:spPr>
        <p:txBody>
          <a:bodyPr/>
          <a:lstStyle>
            <a:lvl1pPr>
              <a:defRPr/>
            </a:lvl1pPr>
          </a:lstStyle>
          <a:p>
            <a:pPr>
              <a:defRPr/>
            </a:pPr>
            <a:fld id="{687D5F6E-DC59-4717-BA03-944F5983D8DF}" type="slidenum">
              <a:rPr lang="en-GB"/>
              <a:pPr>
                <a:defRPr/>
              </a:pPr>
              <a:t>‹#›</a:t>
            </a:fld>
            <a:endParaRPr lang="en-GB" dirty="0"/>
          </a:p>
        </p:txBody>
      </p:sp>
    </p:spTree>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83C8CBD1-AE76-4122-99BD-BB34FBD467C2}" type="slidenum">
              <a:rPr lang="en-GB"/>
              <a:pPr>
                <a:defRPr/>
              </a:pPr>
              <a:t>‹#›</a:t>
            </a:fld>
            <a:endParaRPr lang="en-GB" dirty="0"/>
          </a:p>
        </p:txBody>
      </p:sp>
    </p:spTree>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96000" y="466341"/>
            <a:ext cx="8229600" cy="3906001"/>
          </a:xfrm>
        </p:spPr>
        <p:txBody>
          <a:bodyPr/>
          <a:lstStyle>
            <a:lvl1pPr marL="0" indent="0">
              <a:buFontTx/>
              <a:buNone/>
              <a:defRPr sz="8000" b="1" spc="-150" baseline="0">
                <a:solidFill>
                  <a:srgbClr val="D51067"/>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dirty="0" smtClean="0"/>
              <a:t>Click to edit Master text styles</a:t>
            </a:r>
          </a:p>
        </p:txBody>
      </p:sp>
      <p:sp>
        <p:nvSpPr>
          <p:cNvPr id="4" name="Rectangle 6"/>
          <p:cNvSpPr>
            <a:spLocks noGrp="1" noChangeArrowheads="1"/>
          </p:cNvSpPr>
          <p:nvPr>
            <p:ph type="sldNum" sz="quarter" idx="16"/>
          </p:nvPr>
        </p:nvSpPr>
        <p:spPr>
          <a:ln/>
        </p:spPr>
        <p:txBody>
          <a:bodyPr/>
          <a:lstStyle>
            <a:lvl1pPr>
              <a:defRPr/>
            </a:lvl1pPr>
          </a:lstStyle>
          <a:p>
            <a:pPr>
              <a:defRPr/>
            </a:pPr>
            <a:fld id="{07C74F75-6633-4954-BA36-0376ABC7B0E1}" type="slidenum">
              <a:rPr lang="en-GB"/>
              <a:pPr>
                <a:defRPr/>
              </a:pPr>
              <a:t>‹#›</a:t>
            </a:fld>
            <a:endParaRPr lang="en-GB" dirty="0"/>
          </a:p>
        </p:txBody>
      </p:sp>
    </p:spTree>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Front page">
    <p:bg>
      <p:bgPr>
        <a:solidFill>
          <a:srgbClr val="9ACAEB"/>
        </a:solidFill>
        <a:effectLst/>
      </p:bgPr>
    </p:bg>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Section front page">
    <p:bg>
      <p:bgPr>
        <a:solidFill>
          <a:srgbClr val="BDE093"/>
        </a:solidFill>
        <a:effectLst/>
      </p:bgPr>
    </p:bg>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7"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5" name="Rectangle 2"/>
          <p:cNvSpPr>
            <a:spLocks noGrp="1" noChangeArrowheads="1"/>
          </p:cNvSpPr>
          <p:nvPr>
            <p:ph type="ctrTitle"/>
          </p:nvPr>
        </p:nvSpPr>
        <p:spPr>
          <a:xfrm>
            <a:off x="396000" y="1038867"/>
            <a:ext cx="7324914" cy="1599642"/>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smtClean="0"/>
          </a:p>
        </p:txBody>
      </p:sp>
      <p:sp>
        <p:nvSpPr>
          <p:cNvPr id="6" name="Rectangle 3"/>
          <p:cNvSpPr>
            <a:spLocks noGrp="1" noChangeArrowheads="1"/>
          </p:cNvSpPr>
          <p:nvPr>
            <p:ph type="subTitle" idx="1"/>
          </p:nvPr>
        </p:nvSpPr>
        <p:spPr>
          <a:xfrm>
            <a:off x="395998" y="2797067"/>
            <a:ext cx="5528551" cy="783431"/>
          </a:xfrm>
        </p:spPr>
        <p:txBody>
          <a:bodyPr>
            <a:noAutofit/>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Divider page 2">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943570"/>
            <a:ext cx="8244916" cy="1242138"/>
          </a:xfrm>
        </p:spPr>
        <p:txBody>
          <a:bodyPr rtlCol="0" anchor="b">
            <a:noAutofit/>
          </a:bodyPr>
          <a:lstStyle>
            <a:lvl1pPr algn="l">
              <a:defRPr lang="en-GB" sz="5000" kern="1200" spc="-15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0" y="3655014"/>
            <a:ext cx="4766551" cy="1243013"/>
          </a:xfrm>
          <a:prstGeom prst="rect">
            <a:avLst/>
          </a:prstGeom>
        </p:spPr>
        <p:txBody>
          <a:bodyPr anchor="b">
            <a:noAutofit/>
          </a:bodyPr>
          <a:lstStyle>
            <a:lvl1pPr marL="0" indent="0" algn="l">
              <a:lnSpc>
                <a:spcPct val="100000"/>
              </a:lnSpc>
              <a:buNone/>
              <a:defRPr sz="2000" kern="1000" spc="-5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Divider page 3">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243000"/>
            <a:ext cx="4595100" cy="914288"/>
          </a:xfrm>
        </p:spPr>
        <p:txBody>
          <a:bodyPr rtlCol="0" anchor="b">
            <a:noAutofit/>
          </a:bodyPr>
          <a:lstStyle>
            <a:lvl1pPr algn="l">
              <a:defRPr lang="en-GB" sz="2800" kern="0" spc="-10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1" y="1258139"/>
            <a:ext cx="3109200" cy="2363743"/>
          </a:xfrm>
          <a:prstGeom prst="rect">
            <a:avLst/>
          </a:prstGeom>
        </p:spPr>
        <p:txBody>
          <a:bodyPr>
            <a:noAutofit/>
          </a:bodyPr>
          <a:lstStyle>
            <a:lvl1pPr marL="0" indent="0" algn="l">
              <a:lnSpc>
                <a:spcPct val="100000"/>
              </a:lnSpc>
              <a:buNone/>
              <a:defRPr sz="1400" spc="-3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Divider page">
    <p:spTree>
      <p:nvGrpSpPr>
        <p:cNvPr id="1" name=""/>
        <p:cNvGrpSpPr/>
        <p:nvPr/>
      </p:nvGrpSpPr>
      <p:grpSpPr>
        <a:xfrm>
          <a:off x="0" y="0"/>
          <a:ext cx="0" cy="0"/>
          <a:chOff x="0" y="0"/>
          <a:chExt cx="0" cy="0"/>
        </a:xfrm>
      </p:grpSpPr>
      <p:pic>
        <p:nvPicPr>
          <p:cNvPr id="4" name="Picture 1"/>
          <p:cNvPicPr>
            <a:picLocks noChangeAspect="1"/>
          </p:cNvPicPr>
          <p:nvPr/>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7"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5" name="Rectangle 2"/>
          <p:cNvSpPr>
            <a:spLocks noGrp="1" noChangeArrowheads="1"/>
          </p:cNvSpPr>
          <p:nvPr>
            <p:ph type="ctrTitle"/>
          </p:nvPr>
        </p:nvSpPr>
        <p:spPr>
          <a:xfrm>
            <a:off x="396000" y="1038867"/>
            <a:ext cx="7324914" cy="1599642"/>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dirty="0" smtClean="0"/>
              <a:t>Click to edit Master title style</a:t>
            </a:r>
            <a:endParaRPr lang="en-GB" dirty="0" smtClean="0"/>
          </a:p>
        </p:txBody>
      </p:sp>
      <p:sp>
        <p:nvSpPr>
          <p:cNvPr id="6" name="Rectangle 3"/>
          <p:cNvSpPr>
            <a:spLocks noGrp="1" noChangeArrowheads="1"/>
          </p:cNvSpPr>
          <p:nvPr>
            <p:ph type="subTitle" idx="1"/>
          </p:nvPr>
        </p:nvSpPr>
        <p:spPr>
          <a:xfrm>
            <a:off x="395999" y="2797067"/>
            <a:ext cx="7326000" cy="783431"/>
          </a:xfrm>
        </p:spPr>
        <p:txBody>
          <a:bodyPr>
            <a:noAutofit/>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noProof="0" dirty="0" smtClean="0"/>
              <a:t>Click to edit Master title style</a:t>
            </a:r>
            <a:endParaRPr lang="en-GB" noProof="0" dirty="0"/>
          </a:p>
        </p:txBody>
      </p:sp>
      <p:sp>
        <p:nvSpPr>
          <p:cNvPr id="3" name="Content Placeholder 2"/>
          <p:cNvSpPr>
            <a:spLocks noGrp="1"/>
          </p:cNvSpPr>
          <p:nvPr>
            <p:ph idx="1"/>
          </p:nvPr>
        </p:nvSpPr>
        <p:spPr/>
        <p:txBody>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FC442C0C-8E4A-4F4D-8B97-D2CB30CC8FA2}" type="slidenum">
              <a:rPr lang="en-GB"/>
              <a:pPr>
                <a:defRPr/>
              </a:pPr>
              <a:t>‹#›</a:t>
            </a:fld>
            <a:endParaRPr lang="en-GB" dirty="0"/>
          </a:p>
        </p:txBody>
      </p:sp>
    </p:spTree>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0" dirty="0" smtClean="0"/>
              <a:t>Click to edit Master title style</a:t>
            </a:r>
            <a:endParaRPr lang="en-GB" noProof="0" dirty="0"/>
          </a:p>
        </p:txBody>
      </p:sp>
      <p:sp>
        <p:nvSpPr>
          <p:cNvPr id="3" name="Content Placeholder 2"/>
          <p:cNvSpPr>
            <a:spLocks noGrp="1"/>
          </p:cNvSpPr>
          <p:nvPr>
            <p:ph sz="half" idx="1"/>
          </p:nvPr>
        </p:nvSpPr>
        <p:spPr>
          <a:xfrm>
            <a:off x="396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Content Placeholder 3"/>
          <p:cNvSpPr>
            <a:spLocks noGrp="1"/>
          </p:cNvSpPr>
          <p:nvPr>
            <p:ph sz="half" idx="2"/>
          </p:nvPr>
        </p:nvSpPr>
        <p:spPr>
          <a:xfrm>
            <a:off x="4320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696895BB-7EF3-4BF5-A2D4-1DC2EE3E6EA9}" type="slidenum">
              <a:rPr lang="en-GB"/>
              <a:pPr>
                <a:defRPr/>
              </a:pPr>
              <a:t>‹#›</a:t>
            </a:fld>
            <a:endParaRPr lang="en-GB" dirty="0"/>
          </a:p>
        </p:txBody>
      </p:sp>
    </p:spTree>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0" dirty="0" smtClean="0"/>
              <a:t>Click to edit Master title style</a:t>
            </a:r>
            <a:endParaRPr lang="en-GB" noProof="0" dirty="0"/>
          </a:p>
        </p:txBody>
      </p:sp>
      <p:sp>
        <p:nvSpPr>
          <p:cNvPr id="3" name="Rectangle 6"/>
          <p:cNvSpPr>
            <a:spLocks noGrp="1" noChangeArrowheads="1"/>
          </p:cNvSpPr>
          <p:nvPr>
            <p:ph type="sldNum" sz="quarter" idx="10"/>
          </p:nvPr>
        </p:nvSpPr>
        <p:spPr>
          <a:ln/>
        </p:spPr>
        <p:txBody>
          <a:bodyPr/>
          <a:lstStyle>
            <a:lvl1pPr>
              <a:defRPr/>
            </a:lvl1pPr>
          </a:lstStyle>
          <a:p>
            <a:pPr>
              <a:defRPr/>
            </a:pPr>
            <a:fld id="{1F2C660B-F4D3-4A84-93CC-BD5D35EE5246}" type="slidenum">
              <a:rPr lang="en-GB"/>
              <a:pPr>
                <a:defRPr/>
              </a:pPr>
              <a:t>‹#›</a:t>
            </a:fld>
            <a:endParaRPr lang="en-GB" dirty="0"/>
          </a:p>
        </p:txBody>
      </p:sp>
    </p:spTree>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ig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96000" y="466341"/>
            <a:ext cx="8229600" cy="3906001"/>
          </a:xfrm>
        </p:spPr>
        <p:txBody>
          <a:bodyPr/>
          <a:lstStyle>
            <a:lvl1pPr>
              <a:defRPr/>
            </a:lvl1pPr>
          </a:lstStyle>
          <a:p>
            <a:pPr lvl="0"/>
            <a:r>
              <a:rPr lang="en-US" altLang="zh-CN" noProof="0" dirty="0" smtClean="0"/>
              <a:t>Click to edit Master text styles</a:t>
            </a:r>
          </a:p>
          <a:p>
            <a:pPr lvl="1"/>
            <a:r>
              <a:rPr lang="en-US" altLang="zh-CN" noProof="0" dirty="0" smtClean="0"/>
              <a:t>Second level</a:t>
            </a:r>
          </a:p>
          <a:p>
            <a:pPr lvl="2"/>
            <a:r>
              <a:rPr lang="en-US" altLang="zh-CN" noProof="0" dirty="0" smtClean="0"/>
              <a:t>Third level</a:t>
            </a:r>
          </a:p>
          <a:p>
            <a:pPr lvl="3"/>
            <a:r>
              <a:rPr lang="en-US" altLang="zh-CN" noProof="0" dirty="0" smtClean="0"/>
              <a:t>Fourth level</a:t>
            </a:r>
          </a:p>
          <a:p>
            <a:pPr lvl="4"/>
            <a:r>
              <a:rPr lang="en-US" altLang="zh-CN" noProof="0" dirty="0" smtClean="0"/>
              <a:t>Fifth level</a:t>
            </a:r>
            <a:endParaRPr lang="en-GB" noProof="0" dirty="0"/>
          </a:p>
        </p:txBody>
      </p:sp>
      <p:sp>
        <p:nvSpPr>
          <p:cNvPr id="3" name="Rectangle 6"/>
          <p:cNvSpPr>
            <a:spLocks noGrp="1" noChangeArrowheads="1"/>
          </p:cNvSpPr>
          <p:nvPr>
            <p:ph type="sldNum" sz="quarter" idx="14"/>
          </p:nvPr>
        </p:nvSpPr>
        <p:spPr>
          <a:ln/>
        </p:spPr>
        <p:txBody>
          <a:bodyPr/>
          <a:lstStyle>
            <a:lvl1pPr>
              <a:defRPr/>
            </a:lvl1pPr>
          </a:lstStyle>
          <a:p>
            <a:pPr>
              <a:defRPr/>
            </a:pPr>
            <a:fld id="{29915995-5490-4AED-8155-57185E6534ED}" type="slidenum">
              <a:rPr lang="en-GB"/>
              <a:pPr>
                <a:defRPr/>
              </a:pPr>
              <a:t>‹#›</a:t>
            </a:fld>
            <a:endParaRPr lang="en-GB" dirty="0"/>
          </a:p>
        </p:txBody>
      </p:sp>
    </p:spTree>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CCD055B8-4FEB-468C-B75C-F8B7E7B81FEC}" type="slidenum">
              <a:rPr lang="en-GB"/>
              <a:pPr>
                <a:defRPr/>
              </a:pPr>
              <a:t>‹#›</a:t>
            </a:fld>
            <a:endParaRPr lang="en-GB" dirty="0"/>
          </a:p>
        </p:txBody>
      </p:sp>
    </p:spTree>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96000" y="466341"/>
            <a:ext cx="8229600" cy="3906001"/>
          </a:xfrm>
        </p:spPr>
        <p:txBody>
          <a:bodyPr/>
          <a:lstStyle>
            <a:lvl1pPr marL="0" indent="0">
              <a:buFontTx/>
              <a:buNone/>
              <a:defRPr sz="8000" b="1" spc="-150" baseline="0">
                <a:solidFill>
                  <a:srgbClr val="00833E"/>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dirty="0" smtClean="0"/>
              <a:t>Click to edit Master text styles</a:t>
            </a:r>
          </a:p>
        </p:txBody>
      </p:sp>
      <p:sp>
        <p:nvSpPr>
          <p:cNvPr id="4" name="Rectangle 6"/>
          <p:cNvSpPr>
            <a:spLocks noGrp="1" noChangeArrowheads="1"/>
          </p:cNvSpPr>
          <p:nvPr>
            <p:ph type="sldNum" sz="quarter" idx="16"/>
          </p:nvPr>
        </p:nvSpPr>
        <p:spPr>
          <a:ln/>
        </p:spPr>
        <p:txBody>
          <a:bodyPr/>
          <a:lstStyle>
            <a:lvl1pPr>
              <a:defRPr/>
            </a:lvl1pPr>
          </a:lstStyle>
          <a:p>
            <a:pPr>
              <a:defRPr/>
            </a:pPr>
            <a:fld id="{6EE81F82-0816-48B7-BA47-03EA54988744}" type="slidenum">
              <a:rPr lang="en-GB"/>
              <a:pPr>
                <a:defRPr/>
              </a:pPr>
              <a:t>‹#›</a:t>
            </a:fld>
            <a:endParaRPr lang="en-GB" dirty="0"/>
          </a:p>
        </p:txBody>
      </p:sp>
    </p:spTree>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Tree>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7F2E1B10-DC0E-419E-B6C0-1792FF7EB400}" type="slidenum">
              <a:rPr lang="en-GB"/>
              <a:pPr>
                <a:defRPr/>
              </a:pPr>
              <a:t>‹#›</a:t>
            </a:fld>
            <a:endParaRPr lang="en-GB"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Front page">
    <p:bg>
      <p:bgPr>
        <a:solidFill>
          <a:srgbClr val="9ACAEB"/>
        </a:solidFill>
        <a:effectLst/>
      </p:bgPr>
    </p:bg>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title" preserve="1">
  <p:cSld name="Section front page">
    <p:bg>
      <p:bgPr>
        <a:solidFill>
          <a:srgbClr val="FFBE85"/>
        </a:solidFill>
        <a:effectLst/>
      </p:bgPr>
    </p:bg>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5"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80898" name="Rectangle 2"/>
          <p:cNvSpPr>
            <a:spLocks noGrp="1" noChangeArrowheads="1"/>
          </p:cNvSpPr>
          <p:nvPr>
            <p:ph type="ctrTitle"/>
          </p:nvPr>
        </p:nvSpPr>
        <p:spPr>
          <a:xfrm>
            <a:off x="396000" y="1782000"/>
            <a:ext cx="8229600" cy="857250"/>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rgbClr val="FFFFFF"/>
                </a:solidFill>
              </a:defRPr>
            </a:lvl1pPr>
          </a:lstStyle>
          <a:p>
            <a:pPr lvl="0"/>
            <a:r>
              <a:rPr lang="en-US" altLang="zh-CN" noProof="0" dirty="0" smtClean="0"/>
              <a:t>Click to edit Master title style</a:t>
            </a:r>
            <a:endParaRPr lang="en-GB" noProof="0" dirty="0"/>
          </a:p>
        </p:txBody>
      </p:sp>
      <p:sp>
        <p:nvSpPr>
          <p:cNvPr id="80899" name="Rectangle 3"/>
          <p:cNvSpPr>
            <a:spLocks noGrp="1" noChangeArrowheads="1"/>
          </p:cNvSpPr>
          <p:nvPr>
            <p:ph type="subTitle" idx="1"/>
          </p:nvPr>
        </p:nvSpPr>
        <p:spPr>
          <a:xfrm>
            <a:off x="396000" y="2792889"/>
            <a:ext cx="5767200" cy="378042"/>
          </a:xfrm>
        </p:spPr>
        <p:txBody>
          <a:bodyPr/>
          <a:lstStyle>
            <a:lvl1pPr marL="0" indent="0" defTabSz="457200">
              <a:lnSpc>
                <a:spcPct val="100000"/>
              </a:lnSpc>
              <a:spcBef>
                <a:spcPts val="0"/>
              </a:spcBef>
              <a:buFontTx/>
              <a:buNone/>
              <a:defRPr sz="2700" kern="0" spc="-50" baseline="0">
                <a:solidFill>
                  <a:srgbClr val="FFFFFF"/>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Divider page 2">
    <p:spTree>
      <p:nvGrpSpPr>
        <p:cNvPr id="1" name=""/>
        <p:cNvGrpSpPr/>
        <p:nvPr/>
      </p:nvGrpSpPr>
      <p:grpSpPr>
        <a:xfrm>
          <a:off x="0" y="0"/>
          <a:ext cx="0" cy="0"/>
          <a:chOff x="0" y="0"/>
          <a:chExt cx="0" cy="0"/>
        </a:xfrm>
      </p:grpSpPr>
      <p:pic>
        <p:nvPicPr>
          <p:cNvPr id="4" name="Picture 1"/>
          <p:cNvPicPr>
            <a:picLocks noChangeAspect="1"/>
          </p:cNvPicPr>
          <p:nvPr/>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943570"/>
            <a:ext cx="8244916" cy="1242138"/>
          </a:xfrm>
        </p:spPr>
        <p:txBody>
          <a:bodyPr rtlCol="0" anchor="b">
            <a:noAutofit/>
          </a:bodyPr>
          <a:lstStyle>
            <a:lvl1pPr algn="l">
              <a:defRPr lang="en-GB" sz="5000" kern="1200" spc="-15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0" y="3655014"/>
            <a:ext cx="4766551" cy="1243013"/>
          </a:xfrm>
          <a:prstGeom prst="rect">
            <a:avLst/>
          </a:prstGeom>
        </p:spPr>
        <p:txBody>
          <a:bodyPr anchor="b">
            <a:noAutofit/>
          </a:bodyPr>
          <a:lstStyle>
            <a:lvl1pPr marL="0" indent="0" algn="l">
              <a:lnSpc>
                <a:spcPct val="100000"/>
              </a:lnSpc>
              <a:buNone/>
              <a:defRPr sz="2000" kern="1000" spc="-5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ivider page">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7"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5" name="Rectangle 2"/>
          <p:cNvSpPr>
            <a:spLocks noGrp="1" noChangeArrowheads="1"/>
          </p:cNvSpPr>
          <p:nvPr>
            <p:ph type="ctrTitle"/>
          </p:nvPr>
        </p:nvSpPr>
        <p:spPr>
          <a:xfrm>
            <a:off x="396000" y="1038867"/>
            <a:ext cx="7324914" cy="1599642"/>
          </a:xfrm>
        </p:spPr>
        <p:txBody>
          <a:bodyPr anchor="b">
            <a:normAutofit/>
          </a:bodyPr>
          <a:lstStyle>
            <a:lvl1pPr marL="0" marR="0" indent="0" algn="l" defTabSz="457200" rtl="0" eaLnBrk="1" fontAlgn="base" latinLnBrk="0" hangingPunct="1">
              <a:lnSpc>
                <a:spcPct val="100000"/>
              </a:lnSpc>
              <a:spcBef>
                <a:spcPct val="0"/>
              </a:spcBef>
              <a:spcAft>
                <a:spcPct val="0"/>
              </a:spcAft>
              <a:buClrTx/>
              <a:buSzTx/>
              <a:buFontTx/>
              <a:buNone/>
              <a:tabLst/>
              <a:defRPr sz="6000" spc="-150" baseline="0">
                <a:solidFill>
                  <a:schemeClr val="bg1"/>
                </a:solidFill>
              </a:defRPr>
            </a:lvl1pPr>
          </a:lstStyle>
          <a:p>
            <a:pPr lvl="0"/>
            <a:r>
              <a:rPr lang="en-US" altLang="zh-CN" noProof="0" dirty="0" smtClean="0"/>
              <a:t>Click to edit Master title style</a:t>
            </a:r>
            <a:endParaRPr lang="en-GB" noProof="0" dirty="0" smtClean="0"/>
          </a:p>
        </p:txBody>
      </p:sp>
      <p:sp>
        <p:nvSpPr>
          <p:cNvPr id="6" name="Rectangle 3"/>
          <p:cNvSpPr>
            <a:spLocks noGrp="1" noChangeArrowheads="1"/>
          </p:cNvSpPr>
          <p:nvPr>
            <p:ph type="subTitle" idx="1"/>
          </p:nvPr>
        </p:nvSpPr>
        <p:spPr>
          <a:xfrm>
            <a:off x="395999" y="2797067"/>
            <a:ext cx="7326000" cy="783431"/>
          </a:xfrm>
        </p:spPr>
        <p:txBody>
          <a:bodyPr>
            <a:noAutofit/>
          </a:bodyPr>
          <a:lstStyle>
            <a:lvl1pPr marL="0" indent="0" defTabSz="457200">
              <a:lnSpc>
                <a:spcPct val="100000"/>
              </a:lnSpc>
              <a:spcBef>
                <a:spcPts val="0"/>
              </a:spcBef>
              <a:buFontTx/>
              <a:buNone/>
              <a:defRPr sz="2700" kern="0" spc="-50" baseline="0">
                <a:solidFill>
                  <a:schemeClr val="bg1"/>
                </a:solidFill>
              </a:defRPr>
            </a:lvl1pPr>
          </a:lstStyle>
          <a:p>
            <a:pPr lvl="0"/>
            <a:r>
              <a:rPr lang="en-US" altLang="zh-CN" noProof="0" dirty="0" smtClean="0"/>
              <a:t>Click to edit Master subtitle style</a:t>
            </a:r>
            <a:endParaRPr lang="en-GB" noProof="0" dirty="0"/>
          </a:p>
        </p:txBody>
      </p:sp>
    </p:spTree>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ivider page 2">
    <p:spTree>
      <p:nvGrpSpPr>
        <p:cNvPr id="1" name=""/>
        <p:cNvGrpSpPr/>
        <p:nvPr/>
      </p:nvGrpSpPr>
      <p:grpSpPr>
        <a:xfrm>
          <a:off x="0" y="0"/>
          <a:ext cx="0" cy="0"/>
          <a:chOff x="0" y="0"/>
          <a:chExt cx="0" cy="0"/>
        </a:xfrm>
      </p:grpSpPr>
      <p:pic>
        <p:nvPicPr>
          <p:cNvPr id="4" name="Picture 1"/>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943570"/>
            <a:ext cx="8244916" cy="1242138"/>
          </a:xfrm>
        </p:spPr>
        <p:txBody>
          <a:bodyPr rtlCol="0" anchor="b">
            <a:noAutofit/>
          </a:bodyPr>
          <a:lstStyle>
            <a:lvl1pPr algn="l">
              <a:defRPr lang="en-GB" sz="5000" kern="1200" spc="-15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0" y="3655014"/>
            <a:ext cx="4766551" cy="1243013"/>
          </a:xfrm>
          <a:prstGeom prst="rect">
            <a:avLst/>
          </a:prstGeom>
        </p:spPr>
        <p:txBody>
          <a:bodyPr anchor="b">
            <a:noAutofit/>
          </a:bodyPr>
          <a:lstStyle>
            <a:lvl1pPr marL="0" indent="0" algn="l">
              <a:lnSpc>
                <a:spcPct val="100000"/>
              </a:lnSpc>
              <a:buNone/>
              <a:defRPr sz="2000" kern="1000" spc="-5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page 3">
    <p:spTree>
      <p:nvGrpSpPr>
        <p:cNvPr id="1" name=""/>
        <p:cNvGrpSpPr/>
        <p:nvPr/>
      </p:nvGrpSpPr>
      <p:grpSpPr>
        <a:xfrm>
          <a:off x="0" y="0"/>
          <a:ext cx="0" cy="0"/>
          <a:chOff x="0" y="0"/>
          <a:chExt cx="0" cy="0"/>
        </a:xfrm>
      </p:grpSpPr>
      <p:pic>
        <p:nvPicPr>
          <p:cNvPr id="4"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243000"/>
            <a:ext cx="4595100" cy="914288"/>
          </a:xfrm>
        </p:spPr>
        <p:txBody>
          <a:bodyPr rtlCol="0" anchor="b">
            <a:noAutofit/>
          </a:bodyPr>
          <a:lstStyle>
            <a:lvl1pPr algn="l">
              <a:defRPr lang="en-GB" sz="2800" kern="0" spc="-10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1" y="1258139"/>
            <a:ext cx="3109200" cy="2363743"/>
          </a:xfrm>
          <a:prstGeom prst="rect">
            <a:avLst/>
          </a:prstGeom>
        </p:spPr>
        <p:txBody>
          <a:bodyPr>
            <a:noAutofit/>
          </a:bodyPr>
          <a:lstStyle>
            <a:lvl1pPr marL="0" indent="0" algn="l">
              <a:lnSpc>
                <a:spcPct val="100000"/>
              </a:lnSpc>
              <a:buNone/>
              <a:defRPr sz="1400" spc="-3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noProof="0" dirty="0" smtClean="0"/>
              <a:t>Click to edit Master title style</a:t>
            </a:r>
            <a:endParaRPr lang="en-GB" noProof="0" dirty="0"/>
          </a:p>
        </p:txBody>
      </p:sp>
      <p:sp>
        <p:nvSpPr>
          <p:cNvPr id="3" name="Content Placeholder 2"/>
          <p:cNvSpPr>
            <a:spLocks noGrp="1"/>
          </p:cNvSpPr>
          <p:nvPr>
            <p:ph idx="1"/>
          </p:nvPr>
        </p:nvSpPr>
        <p:spPr/>
        <p:txBody>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2CD7BC00-06B7-4E30-BF09-3679A7A6DFF9}" type="slidenum">
              <a:rPr lang="en-GB"/>
              <a:pPr>
                <a:defRPr/>
              </a:pPr>
              <a:t>‹#›</a:t>
            </a:fld>
            <a:endParaRPr lang="en-GB" dirty="0"/>
          </a:p>
        </p:txBody>
      </p:sp>
    </p:spTree>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0" dirty="0" smtClean="0"/>
              <a:t>Click to edit Master title style</a:t>
            </a:r>
            <a:endParaRPr lang="en-GB" noProof="0" dirty="0"/>
          </a:p>
        </p:txBody>
      </p:sp>
      <p:sp>
        <p:nvSpPr>
          <p:cNvPr id="3" name="Content Placeholder 2"/>
          <p:cNvSpPr>
            <a:spLocks noGrp="1"/>
          </p:cNvSpPr>
          <p:nvPr>
            <p:ph sz="half" idx="1"/>
          </p:nvPr>
        </p:nvSpPr>
        <p:spPr>
          <a:xfrm>
            <a:off x="396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Content Placeholder 3"/>
          <p:cNvSpPr>
            <a:spLocks noGrp="1"/>
          </p:cNvSpPr>
          <p:nvPr>
            <p:ph sz="half" idx="2"/>
          </p:nvPr>
        </p:nvSpPr>
        <p:spPr>
          <a:xfrm>
            <a:off x="4320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03AD283E-2F40-4003-BFBD-B41E4BAA2F9E}" type="slidenum">
              <a:rPr lang="en-GB"/>
              <a:pPr>
                <a:defRPr/>
              </a:pPr>
              <a:t>‹#›</a:t>
            </a:fld>
            <a:endParaRPr lang="en-GB" dirty="0"/>
          </a:p>
        </p:txBody>
      </p:sp>
    </p:spTree>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noProof="0" dirty="0" smtClean="0"/>
              <a:t>Click to edit Master title style</a:t>
            </a:r>
            <a:endParaRPr lang="en-GB" noProof="0" dirty="0"/>
          </a:p>
        </p:txBody>
      </p:sp>
      <p:sp>
        <p:nvSpPr>
          <p:cNvPr id="3" name="Rectangle 6"/>
          <p:cNvSpPr>
            <a:spLocks noGrp="1" noChangeArrowheads="1"/>
          </p:cNvSpPr>
          <p:nvPr>
            <p:ph type="sldNum" sz="quarter" idx="10"/>
          </p:nvPr>
        </p:nvSpPr>
        <p:spPr>
          <a:ln/>
        </p:spPr>
        <p:txBody>
          <a:bodyPr/>
          <a:lstStyle>
            <a:lvl1pPr>
              <a:defRPr/>
            </a:lvl1pPr>
          </a:lstStyle>
          <a:p>
            <a:pPr>
              <a:defRPr/>
            </a:pPr>
            <a:fld id="{56F1A039-280B-4E04-8AD8-BB1646DFA177}" type="slidenum">
              <a:rPr lang="en-GB"/>
              <a:pPr>
                <a:defRPr/>
              </a:pPr>
              <a:t>‹#›</a:t>
            </a:fld>
            <a:endParaRPr lang="en-GB" dirty="0"/>
          </a:p>
        </p:txBody>
      </p:sp>
    </p:spTree>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ig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96000" y="466341"/>
            <a:ext cx="8229600" cy="3906001"/>
          </a:xfrm>
        </p:spPr>
        <p:txBody>
          <a:bodyPr/>
          <a:lstStyle>
            <a:lvl1pPr>
              <a:defRPr/>
            </a:lvl1pPr>
          </a:lstStyle>
          <a:p>
            <a:pPr lvl="0"/>
            <a:r>
              <a:rPr lang="en-US" altLang="zh-CN" noProof="0" dirty="0" smtClean="0"/>
              <a:t>Click to edit Master text styles</a:t>
            </a:r>
          </a:p>
          <a:p>
            <a:pPr lvl="1"/>
            <a:r>
              <a:rPr lang="en-US" altLang="zh-CN" noProof="0" dirty="0" smtClean="0"/>
              <a:t>Second level</a:t>
            </a:r>
          </a:p>
          <a:p>
            <a:pPr lvl="2"/>
            <a:r>
              <a:rPr lang="en-US" altLang="zh-CN" noProof="0" dirty="0" smtClean="0"/>
              <a:t>Third level</a:t>
            </a:r>
          </a:p>
          <a:p>
            <a:pPr lvl="3"/>
            <a:r>
              <a:rPr lang="en-US" altLang="zh-CN" noProof="0" dirty="0" smtClean="0"/>
              <a:t>Fourth level</a:t>
            </a:r>
          </a:p>
          <a:p>
            <a:pPr lvl="4"/>
            <a:r>
              <a:rPr lang="en-US" altLang="zh-CN" noProof="0" dirty="0" smtClean="0"/>
              <a:t>Fifth level</a:t>
            </a:r>
            <a:endParaRPr lang="en-GB" noProof="0" dirty="0"/>
          </a:p>
        </p:txBody>
      </p:sp>
      <p:sp>
        <p:nvSpPr>
          <p:cNvPr id="3" name="Rectangle 6"/>
          <p:cNvSpPr>
            <a:spLocks noGrp="1" noChangeArrowheads="1"/>
          </p:cNvSpPr>
          <p:nvPr>
            <p:ph type="sldNum" sz="quarter" idx="14"/>
          </p:nvPr>
        </p:nvSpPr>
        <p:spPr>
          <a:ln/>
        </p:spPr>
        <p:txBody>
          <a:bodyPr/>
          <a:lstStyle>
            <a:lvl1pPr>
              <a:defRPr/>
            </a:lvl1pPr>
          </a:lstStyle>
          <a:p>
            <a:pPr>
              <a:defRPr/>
            </a:pPr>
            <a:fld id="{E52DC442-9AB6-4DB4-AC26-7F4D6CF6706B}" type="slidenum">
              <a:rPr lang="en-GB"/>
              <a:pPr>
                <a:defRPr/>
              </a:pPr>
              <a:t>‹#›</a:t>
            </a:fld>
            <a:endParaRPr lang="en-GB" dirty="0"/>
          </a:p>
        </p:txBody>
      </p:sp>
    </p:spTree>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37C24A41-C4D1-4915-BB9C-42BAC7EE77E0}" type="slidenum">
              <a:rPr lang="en-GB"/>
              <a:pPr>
                <a:defRPr/>
              </a:pPr>
              <a:t>‹#›</a:t>
            </a:fld>
            <a:endParaRPr lang="en-GB" dirty="0"/>
          </a:p>
        </p:txBody>
      </p:sp>
    </p:spTree>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396000" y="466341"/>
            <a:ext cx="8229600" cy="3906001"/>
          </a:xfrm>
        </p:spPr>
        <p:txBody>
          <a:bodyPr/>
          <a:lstStyle>
            <a:lvl1pPr marL="0" indent="0">
              <a:buFontTx/>
              <a:buNone/>
              <a:defRPr sz="8000" b="1" spc="-150" baseline="0">
                <a:solidFill>
                  <a:srgbClr val="D75F00"/>
                </a:solidFill>
                <a:latin typeface="+mj-lt"/>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ltLang="zh-CN" dirty="0" smtClean="0"/>
              <a:t>Click to edit Master text styles</a:t>
            </a:r>
          </a:p>
        </p:txBody>
      </p:sp>
      <p:sp>
        <p:nvSpPr>
          <p:cNvPr id="4" name="Rectangle 6"/>
          <p:cNvSpPr>
            <a:spLocks noGrp="1" noChangeArrowheads="1"/>
          </p:cNvSpPr>
          <p:nvPr>
            <p:ph type="sldNum" sz="quarter" idx="16"/>
          </p:nvPr>
        </p:nvSpPr>
        <p:spPr>
          <a:ln/>
        </p:spPr>
        <p:txBody>
          <a:bodyPr/>
          <a:lstStyle>
            <a:lvl1pPr>
              <a:defRPr/>
            </a:lvl1pPr>
          </a:lstStyle>
          <a:p>
            <a:pPr>
              <a:defRPr/>
            </a:pPr>
            <a:fld id="{746A857E-7642-4D86-A249-FF236E0ED6BB}" type="slidenum">
              <a:rPr lang="en-GB"/>
              <a:pPr>
                <a:defRPr/>
              </a:pPr>
              <a:t>‹#›</a:t>
            </a:fld>
            <a:endParaRPr lang="en-GB" dirty="0"/>
          </a:p>
        </p:txBody>
      </p:sp>
    </p:spTree>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nd page">
    <p:spTree>
      <p:nvGrpSpPr>
        <p:cNvPr id="1" name=""/>
        <p:cNvGrpSpPr/>
        <p:nvPr/>
      </p:nvGrpSpPr>
      <p:grpSpPr>
        <a:xfrm>
          <a:off x="0" y="0"/>
          <a:ext cx="0" cy="0"/>
          <a:chOff x="0" y="0"/>
          <a:chExt cx="0" cy="0"/>
        </a:xfrm>
      </p:grpSpPr>
      <p:pic>
        <p:nvPicPr>
          <p:cNvPr id="2" name="Picture 2"/>
          <p:cNvPicPr>
            <a:picLocks noChangeAspect="1"/>
          </p:cNvPicPr>
          <p:nvPr userDrawn="1"/>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Divider page 3">
    <p:spTree>
      <p:nvGrpSpPr>
        <p:cNvPr id="1" name=""/>
        <p:cNvGrpSpPr/>
        <p:nvPr/>
      </p:nvGrpSpPr>
      <p:grpSpPr>
        <a:xfrm>
          <a:off x="0" y="0"/>
          <a:ext cx="0" cy="0"/>
          <a:chOff x="0" y="0"/>
          <a:chExt cx="0" cy="0"/>
        </a:xfrm>
      </p:grpSpPr>
      <p:pic>
        <p:nvPicPr>
          <p:cNvPr id="4" name="Picture 1"/>
          <p:cNvPicPr>
            <a:picLocks noChangeAspect="1"/>
          </p:cNvPicPr>
          <p:nvPr/>
        </p:nvPicPr>
        <p:blipFill>
          <a:blip r:embed="rId2"/>
          <a:srcRect/>
          <a:stretch>
            <a:fillRect/>
          </a:stretch>
        </p:blipFill>
        <p:spPr bwMode="auto">
          <a:xfrm>
            <a:off x="0" y="0"/>
            <a:ext cx="9144000" cy="5143500"/>
          </a:xfrm>
          <a:prstGeom prst="rect">
            <a:avLst/>
          </a:prstGeom>
          <a:noFill/>
          <a:ln w="9525">
            <a:noFill/>
            <a:miter lim="800000"/>
            <a:headEnd/>
            <a:tailEnd/>
          </a:ln>
        </p:spPr>
      </p:pic>
      <p:sp>
        <p:nvSpPr>
          <p:cNvPr id="6"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FFFFFF"/>
                </a:solidFill>
                <a:latin typeface="Arial" panose="020B0604020202020204" pitchFamily="34" charset="0"/>
                <a:ea typeface="+mn-ea"/>
              </a:rPr>
              <a:t>Public</a:t>
            </a:r>
            <a:endParaRPr lang="zh-CN" altLang="en-US" sz="800">
              <a:solidFill>
                <a:srgbClr val="FFFFFF"/>
              </a:solidFill>
              <a:latin typeface="Arial" panose="020B0604020202020204" pitchFamily="34" charset="0"/>
              <a:ea typeface="+mn-ea"/>
            </a:endParaRPr>
          </a:p>
        </p:txBody>
      </p:sp>
      <p:sp>
        <p:nvSpPr>
          <p:cNvPr id="11" name="Title 1"/>
          <p:cNvSpPr>
            <a:spLocks noGrp="1"/>
          </p:cNvSpPr>
          <p:nvPr>
            <p:ph type="title"/>
          </p:nvPr>
        </p:nvSpPr>
        <p:spPr>
          <a:xfrm>
            <a:off x="396000" y="243000"/>
            <a:ext cx="4595100" cy="914288"/>
          </a:xfrm>
        </p:spPr>
        <p:txBody>
          <a:bodyPr rtlCol="0" anchor="b">
            <a:noAutofit/>
          </a:bodyPr>
          <a:lstStyle>
            <a:lvl1pPr algn="l">
              <a:defRPr lang="en-GB" sz="2800" kern="0" spc="-100" baseline="0" dirty="0">
                <a:solidFill>
                  <a:srgbClr val="FFFFFF"/>
                </a:solidFill>
              </a:defRPr>
            </a:lvl1pPr>
          </a:lstStyle>
          <a:p>
            <a:pPr lvl="0"/>
            <a:r>
              <a:rPr lang="en-US" altLang="zh-CN" noProof="0" dirty="0" smtClean="0"/>
              <a:t>Click to edit Master title style</a:t>
            </a:r>
            <a:endParaRPr lang="en-GB" noProof="0" dirty="0"/>
          </a:p>
        </p:txBody>
      </p:sp>
      <p:sp>
        <p:nvSpPr>
          <p:cNvPr id="5" name="Text Placeholder 15"/>
          <p:cNvSpPr>
            <a:spLocks noGrp="1"/>
          </p:cNvSpPr>
          <p:nvPr>
            <p:ph type="body" sz="quarter" idx="12"/>
          </p:nvPr>
        </p:nvSpPr>
        <p:spPr>
          <a:xfrm>
            <a:off x="396001" y="1258139"/>
            <a:ext cx="3109200" cy="2363743"/>
          </a:xfrm>
          <a:prstGeom prst="rect">
            <a:avLst/>
          </a:prstGeom>
        </p:spPr>
        <p:txBody>
          <a:bodyPr>
            <a:noAutofit/>
          </a:bodyPr>
          <a:lstStyle>
            <a:lvl1pPr marL="0" indent="0" algn="l">
              <a:lnSpc>
                <a:spcPct val="100000"/>
              </a:lnSpc>
              <a:buNone/>
              <a:defRPr sz="1400" spc="-30" baseline="0">
                <a:solidFill>
                  <a:schemeClr val="bg1"/>
                </a:solidFill>
                <a:latin typeface="+mn-lt"/>
                <a:cs typeface="Arial" panose="020B0604020202020204" pitchFamily="34" charset="0"/>
              </a:defRPr>
            </a:lvl1pPr>
          </a:lstStyle>
          <a:p>
            <a:pPr lvl="0"/>
            <a:r>
              <a:rPr lang="en-US" altLang="zh-CN" noProof="0" dirty="0" smtClean="0"/>
              <a:t>Click to edit Master text styles</a:t>
            </a:r>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000" y="144718"/>
            <a:ext cx="8229600" cy="1008000"/>
          </a:xfrm>
        </p:spPr>
        <p:txBody>
          <a:bodyPr/>
          <a:lstStyle>
            <a:lvl1pPr>
              <a:defRPr/>
            </a:lvl1pPr>
          </a:lstStyle>
          <a:p>
            <a:r>
              <a:rPr lang="en-US" altLang="zh-CN" noProof="0" dirty="0" smtClean="0"/>
              <a:t>Click to edit Master title style</a:t>
            </a:r>
            <a:endParaRPr lang="en-GB" noProof="0" dirty="0"/>
          </a:p>
        </p:txBody>
      </p:sp>
      <p:sp>
        <p:nvSpPr>
          <p:cNvPr id="3" name="Content Placeholder 2"/>
          <p:cNvSpPr>
            <a:spLocks noGrp="1"/>
          </p:cNvSpPr>
          <p:nvPr>
            <p:ph idx="1"/>
          </p:nvPr>
        </p:nvSpPr>
        <p:spPr/>
        <p:txBody>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Rectangle 6"/>
          <p:cNvSpPr>
            <a:spLocks noGrp="1" noChangeArrowheads="1"/>
          </p:cNvSpPr>
          <p:nvPr>
            <p:ph type="sldNum" sz="quarter" idx="10"/>
          </p:nvPr>
        </p:nvSpPr>
        <p:spPr>
          <a:ln/>
        </p:spPr>
        <p:txBody>
          <a:bodyPr/>
          <a:lstStyle>
            <a:lvl1pPr>
              <a:defRPr/>
            </a:lvl1pPr>
          </a:lstStyle>
          <a:p>
            <a:pPr>
              <a:defRPr/>
            </a:pPr>
            <a:fld id="{CF0E97FA-11FB-4CE5-AF00-36CB08E10AF7}" type="slidenum">
              <a:rPr lang="zh-CN" altLang="en-US"/>
              <a:pPr>
                <a:defRPr/>
              </a:pPr>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96000" y="144718"/>
            <a:ext cx="8229600" cy="1008000"/>
          </a:xfrm>
        </p:spPr>
        <p:txBody>
          <a:bodyPr/>
          <a:lstStyle/>
          <a:p>
            <a:r>
              <a:rPr lang="en-US" altLang="zh-CN" noProof="0" dirty="0" smtClean="0"/>
              <a:t>Click to edit Master title style</a:t>
            </a:r>
            <a:endParaRPr lang="en-GB" noProof="0" dirty="0"/>
          </a:p>
        </p:txBody>
      </p:sp>
      <p:sp>
        <p:nvSpPr>
          <p:cNvPr id="3" name="Content Placeholder 2"/>
          <p:cNvSpPr>
            <a:spLocks noGrp="1"/>
          </p:cNvSpPr>
          <p:nvPr>
            <p:ph sz="half" idx="1"/>
          </p:nvPr>
        </p:nvSpPr>
        <p:spPr>
          <a:xfrm>
            <a:off x="396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4" name="Content Placeholder 3"/>
          <p:cNvSpPr>
            <a:spLocks noGrp="1"/>
          </p:cNvSpPr>
          <p:nvPr>
            <p:ph sz="half" idx="2"/>
          </p:nvPr>
        </p:nvSpPr>
        <p:spPr>
          <a:xfrm>
            <a:off x="4320000" y="1267199"/>
            <a:ext cx="3731102" cy="3106800"/>
          </a:xfrm>
        </p:spPr>
        <p:txBody>
          <a:bodyPr/>
          <a:lstStyle>
            <a:lvl1pPr>
              <a:defRPr sz="2200"/>
            </a:lvl1pPr>
            <a:lvl2pPr>
              <a:defRPr sz="1800"/>
            </a:lvl2pPr>
            <a:lvl3pPr>
              <a:defRPr sz="1700"/>
            </a:lvl3pPr>
            <a:lvl4pPr>
              <a:defRPr sz="1700"/>
            </a:lvl4pPr>
            <a:lvl5pPr>
              <a:defRPr sz="1700"/>
            </a:lvl5pPr>
            <a:lvl6pPr>
              <a:defRPr sz="1800"/>
            </a:lvl6pPr>
            <a:lvl7pPr>
              <a:defRPr sz="1800"/>
            </a:lvl7pPr>
            <a:lvl8pPr>
              <a:defRPr sz="1800"/>
            </a:lvl8pPr>
            <a:lvl9pPr>
              <a:defRPr sz="1800"/>
            </a:lvl9p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endParaRPr lang="en-GB" noProof="0" dirty="0"/>
          </a:p>
        </p:txBody>
      </p:sp>
      <p:sp>
        <p:nvSpPr>
          <p:cNvPr id="5" name="Rectangle 6"/>
          <p:cNvSpPr>
            <a:spLocks noGrp="1" noChangeArrowheads="1"/>
          </p:cNvSpPr>
          <p:nvPr>
            <p:ph type="sldNum" sz="quarter" idx="10"/>
          </p:nvPr>
        </p:nvSpPr>
        <p:spPr>
          <a:ln/>
        </p:spPr>
        <p:txBody>
          <a:bodyPr/>
          <a:lstStyle>
            <a:lvl1pPr>
              <a:defRPr/>
            </a:lvl1pPr>
          </a:lstStyle>
          <a:p>
            <a:pPr>
              <a:defRPr/>
            </a:pPr>
            <a:fld id="{20C1A90B-852F-4C58-A030-50B58AE46311}" type="slidenum">
              <a:rPr lang="zh-CN" altLang="en-US"/>
              <a:pPr>
                <a:defRPr/>
              </a:pPr>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96000" y="144718"/>
            <a:ext cx="8229600" cy="1008000"/>
          </a:xfrm>
        </p:spPr>
        <p:txBody>
          <a:bodyPr/>
          <a:lstStyle/>
          <a:p>
            <a:r>
              <a:rPr lang="en-US" altLang="zh-CN" noProof="0" dirty="0" smtClean="0"/>
              <a:t>Click to edit Master title style</a:t>
            </a:r>
            <a:endParaRPr lang="en-GB" noProof="0" dirty="0"/>
          </a:p>
        </p:txBody>
      </p:sp>
      <p:sp>
        <p:nvSpPr>
          <p:cNvPr id="3" name="Rectangle 6"/>
          <p:cNvSpPr>
            <a:spLocks noGrp="1" noChangeArrowheads="1"/>
          </p:cNvSpPr>
          <p:nvPr>
            <p:ph type="sldNum" sz="quarter" idx="10"/>
          </p:nvPr>
        </p:nvSpPr>
        <p:spPr>
          <a:ln/>
        </p:spPr>
        <p:txBody>
          <a:bodyPr/>
          <a:lstStyle>
            <a:lvl1pPr>
              <a:defRPr/>
            </a:lvl1pPr>
          </a:lstStyle>
          <a:p>
            <a:pPr>
              <a:defRPr/>
            </a:pPr>
            <a:fld id="{2EFD2F3F-EF67-4C25-B166-7D1F37D52AB5}" type="slidenum">
              <a:rPr lang="zh-CN" altLang="en-US"/>
              <a:pPr>
                <a:defRPr/>
              </a:pPr>
              <a:t>‹#›</a:t>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ig content">
    <p:spTree>
      <p:nvGrpSpPr>
        <p:cNvPr id="1" name=""/>
        <p:cNvGrpSpPr/>
        <p:nvPr/>
      </p:nvGrpSpPr>
      <p:grpSpPr>
        <a:xfrm>
          <a:off x="0" y="0"/>
          <a:ext cx="0" cy="0"/>
          <a:chOff x="0" y="0"/>
          <a:chExt cx="0" cy="0"/>
        </a:xfrm>
      </p:grpSpPr>
      <p:sp>
        <p:nvSpPr>
          <p:cNvPr id="7" name="Content Placeholder 6"/>
          <p:cNvSpPr>
            <a:spLocks noGrp="1"/>
          </p:cNvSpPr>
          <p:nvPr>
            <p:ph sz="quarter" idx="13"/>
          </p:nvPr>
        </p:nvSpPr>
        <p:spPr>
          <a:xfrm>
            <a:off x="396000" y="466341"/>
            <a:ext cx="8229600" cy="3906000"/>
          </a:xfrm>
        </p:spPr>
        <p:txBody>
          <a:bodyPr/>
          <a:lstStyle>
            <a:lvl1pPr>
              <a:defRPr/>
            </a:lvl1pPr>
          </a:lstStyle>
          <a:p>
            <a:pPr lvl="0"/>
            <a:r>
              <a:rPr lang="en-US" altLang="zh-CN" noProof="0" dirty="0" smtClean="0"/>
              <a:t>Click to edit Master text styles</a:t>
            </a:r>
          </a:p>
          <a:p>
            <a:pPr lvl="1"/>
            <a:r>
              <a:rPr lang="en-US" altLang="zh-CN" noProof="0" dirty="0" smtClean="0"/>
              <a:t>Second level</a:t>
            </a:r>
          </a:p>
          <a:p>
            <a:pPr lvl="2"/>
            <a:r>
              <a:rPr lang="en-US" altLang="zh-CN" noProof="0" dirty="0" smtClean="0"/>
              <a:t>Third level</a:t>
            </a:r>
          </a:p>
          <a:p>
            <a:pPr lvl="3"/>
            <a:r>
              <a:rPr lang="en-US" altLang="zh-CN" noProof="0" dirty="0" smtClean="0"/>
              <a:t>Fourth level</a:t>
            </a:r>
          </a:p>
          <a:p>
            <a:pPr lvl="4"/>
            <a:r>
              <a:rPr lang="en-US" altLang="zh-CN" noProof="0" dirty="0" smtClean="0"/>
              <a:t>Fifth level</a:t>
            </a:r>
            <a:endParaRPr lang="en-GB" noProof="0" dirty="0"/>
          </a:p>
        </p:txBody>
      </p:sp>
      <p:sp>
        <p:nvSpPr>
          <p:cNvPr id="3" name="Rectangle 6"/>
          <p:cNvSpPr>
            <a:spLocks noGrp="1" noChangeArrowheads="1"/>
          </p:cNvSpPr>
          <p:nvPr>
            <p:ph type="sldNum" sz="quarter" idx="14"/>
          </p:nvPr>
        </p:nvSpPr>
        <p:spPr>
          <a:ln/>
        </p:spPr>
        <p:txBody>
          <a:bodyPr/>
          <a:lstStyle>
            <a:lvl1pPr>
              <a:defRPr/>
            </a:lvl1pPr>
          </a:lstStyle>
          <a:p>
            <a:pPr>
              <a:defRPr/>
            </a:pPr>
            <a:fld id="{3F317FAB-7B6C-4D40-9319-ECBD2CBE50FC}" type="slidenum">
              <a:rPr lang="zh-CN" altLang="en-US"/>
              <a:pPr>
                <a:defRPr/>
              </a:pPr>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image" Target="../media/image1.png"/><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144463"/>
            <a:ext cx="8229600" cy="10080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title</a:t>
            </a:r>
          </a:p>
        </p:txBody>
      </p:sp>
      <p:sp>
        <p:nvSpPr>
          <p:cNvPr id="1027" name="Rectangle 3"/>
          <p:cNvSpPr>
            <a:spLocks noGrp="1" noChangeArrowheads="1"/>
          </p:cNvSpPr>
          <p:nvPr>
            <p:ph type="body" idx="1"/>
          </p:nvPr>
        </p:nvSpPr>
        <p:spPr bwMode="auto">
          <a:xfrm>
            <a:off x="395288" y="1266825"/>
            <a:ext cx="8229600" cy="3105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text</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sp>
        <p:nvSpPr>
          <p:cNvPr id="1030" name="Rectangle 6"/>
          <p:cNvSpPr>
            <a:spLocks noGrp="1" noChangeArrowheads="1"/>
          </p:cNvSpPr>
          <p:nvPr>
            <p:ph type="sldNum" sz="quarter" idx="4"/>
          </p:nvPr>
        </p:nvSpPr>
        <p:spPr bwMode="auto">
          <a:xfrm>
            <a:off x="393700" y="4826000"/>
            <a:ext cx="355600" cy="152400"/>
          </a:xfrm>
          <a:prstGeom prst="rect">
            <a:avLst/>
          </a:prstGeom>
          <a:solidFill>
            <a:schemeClr val="bg1"/>
          </a:solidFill>
          <a:ln w="9525">
            <a:noFill/>
            <a:miter lim="800000"/>
            <a:headEnd/>
            <a:tailEnd/>
          </a:ln>
          <a:effectLst/>
        </p:spPr>
        <p:txBody>
          <a:bodyPr vert="horz" wrap="square" lIns="0" tIns="0" rIns="0" bIns="0" numCol="1" anchor="b" anchorCtr="0" compatLnSpc="1">
            <a:prstTxWarp prst="textNoShape">
              <a:avLst/>
            </a:prstTxWarp>
          </a:bodyPr>
          <a:lstStyle>
            <a:lvl1pPr algn="l" fontAlgn="auto">
              <a:spcBef>
                <a:spcPts val="0"/>
              </a:spcBef>
              <a:spcAft>
                <a:spcPts val="0"/>
              </a:spcAft>
              <a:defRPr sz="1100" b="1">
                <a:solidFill>
                  <a:srgbClr val="62B3E5"/>
                </a:solidFill>
                <a:latin typeface="+mn-lt"/>
                <a:ea typeface="+mn-ea"/>
              </a:defRPr>
            </a:lvl1pPr>
          </a:lstStyle>
          <a:p>
            <a:pPr>
              <a:defRPr/>
            </a:pPr>
            <a:fld id="{D6ACB8E1-DE7A-45B5-8F9E-743A52B3D04C}" type="slidenum">
              <a:rPr lang="zh-CN" altLang="en-US"/>
              <a:pPr>
                <a:defRPr/>
              </a:pPr>
              <a:t>‹#›</a:t>
            </a:fld>
            <a:endParaRPr lang="zh-CN" altLang="en-US"/>
          </a:p>
        </p:txBody>
      </p:sp>
      <p:sp>
        <p:nvSpPr>
          <p:cNvPr id="9" name="Shape 3"/>
          <p:cNvSpPr/>
          <p:nvPr/>
        </p:nvSpPr>
        <p:spPr>
          <a:xfrm>
            <a:off x="166688" y="4627563"/>
            <a:ext cx="8810625" cy="0"/>
          </a:xfrm>
          <a:prstGeom prst="line">
            <a:avLst/>
          </a:prstGeom>
          <a:ln w="6350">
            <a:solidFill>
              <a:srgbClr val="62B3E5"/>
            </a:solidFill>
          </a:ln>
        </p:spPr>
        <p:txBody>
          <a:bodyPr lIns="0" tIns="0" rIns="0" bIns="0"/>
          <a:lstStyle/>
          <a:p>
            <a:pPr defTabSz="228440">
              <a:defRPr sz="3200">
                <a:latin typeface="+mn-lt"/>
                <a:ea typeface="+mn-ea"/>
                <a:cs typeface="+mn-cs"/>
                <a:sym typeface="Helvetica"/>
              </a:defRPr>
            </a:pPr>
            <a:endParaRPr sz="3200" kern="0">
              <a:solidFill>
                <a:srgbClr val="E56386"/>
              </a:solidFill>
              <a:latin typeface="Arial"/>
              <a:ea typeface="+mn-ea"/>
              <a:sym typeface="Helvetica"/>
            </a:endParaRPr>
          </a:p>
        </p:txBody>
      </p:sp>
      <p:pic>
        <p:nvPicPr>
          <p:cNvPr id="4" name="Picture 7"/>
          <p:cNvPicPr>
            <a:picLocks noChangeAspect="1"/>
          </p:cNvPicPr>
          <p:nvPr/>
        </p:nvPicPr>
        <p:blipFill>
          <a:blip r:embed="rId14"/>
          <a:srcRect/>
          <a:stretch>
            <a:fillRect/>
          </a:stretch>
        </p:blipFill>
        <p:spPr bwMode="auto">
          <a:xfrm>
            <a:off x="8232775" y="4760913"/>
            <a:ext cx="757238" cy="252412"/>
          </a:xfrm>
          <a:prstGeom prst="rect">
            <a:avLst/>
          </a:prstGeom>
          <a:noFill/>
          <a:ln w="9525">
            <a:noFill/>
            <a:miter lim="800000"/>
            <a:headEnd/>
            <a:tailEnd/>
          </a:ln>
        </p:spPr>
      </p:pic>
      <p:sp>
        <p:nvSpPr>
          <p:cNvPr id="2" name="TIETOCOPYRIGHT"/>
          <p:cNvSpPr txBox="1"/>
          <p:nvPr userDrawn="1"/>
        </p:nvSpPr>
        <p:spPr>
          <a:xfrm>
            <a:off x="762000" y="4813300"/>
            <a:ext cx="1397000" cy="165100"/>
          </a:xfrm>
          <a:prstGeom prst="rect">
            <a:avLst/>
          </a:prstGeom>
          <a:noFill/>
        </p:spPr>
        <p:txBody>
          <a:bodyPr wrap="none" lIns="0" tIns="0" rIns="0" bIns="0">
            <a:spAutoFit/>
          </a:bodyPr>
          <a:lstStyle/>
          <a:p>
            <a:pPr fontAlgn="auto">
              <a:spcBef>
                <a:spcPts val="0"/>
              </a:spcBef>
              <a:spcAft>
                <a:spcPts val="0"/>
              </a:spcAft>
              <a:defRPr/>
            </a:pPr>
            <a:r>
              <a:rPr lang="en-US" altLang="zh-CN" sz="1100" spc="-40">
                <a:solidFill>
                  <a:srgbClr val="62B3E5"/>
                </a:solidFill>
                <a:latin typeface="Arial" panose="020B0604020202020204" pitchFamily="34" charset="0"/>
                <a:ea typeface="+mn-ea"/>
              </a:rPr>
              <a:t>© Tieto Corporation</a:t>
            </a:r>
            <a:endParaRPr lang="zh-CN" altLang="en-US" sz="1100" spc="-40">
              <a:solidFill>
                <a:srgbClr val="62B3E5"/>
              </a:solidFill>
              <a:latin typeface="Arial" panose="020B0604020202020204" pitchFamily="34" charset="0"/>
              <a:ea typeface="+mn-ea"/>
            </a:endParaRPr>
          </a:p>
        </p:txBody>
      </p:sp>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7B7B7B"/>
                </a:solidFill>
                <a:latin typeface="Arial" panose="020B0604020202020204" pitchFamily="34" charset="0"/>
                <a:ea typeface="+mn-ea"/>
              </a:rPr>
              <a:t>Public</a:t>
            </a:r>
            <a:endParaRPr lang="zh-CN" altLang="en-US" sz="800">
              <a:solidFill>
                <a:srgbClr val="7B7B7B"/>
              </a:solidFill>
              <a:latin typeface="Arial" panose="020B0604020202020204" pitchFamily="34" charset="0"/>
              <a:ea typeface="+mn-ea"/>
            </a:endParaRPr>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29" r:id="rId6"/>
    <p:sldLayoutId id="2147483728" r:id="rId7"/>
    <p:sldLayoutId id="2147483727" r:id="rId8"/>
    <p:sldLayoutId id="2147483726" r:id="rId9"/>
    <p:sldLayoutId id="2147483725" r:id="rId10"/>
    <p:sldLayoutId id="2147483724" r:id="rId11"/>
    <p:sldLayoutId id="2147483754" r:id="rId12"/>
  </p:sldLayoutIdLst>
  <p:hf hdr="0" ftr="0" dt="0"/>
  <p:txStyles>
    <p:titleStyle>
      <a:lvl1pPr algn="l" rtl="0" eaLnBrk="0" fontAlgn="base" hangingPunct="0">
        <a:spcBef>
          <a:spcPct val="0"/>
        </a:spcBef>
        <a:spcAft>
          <a:spcPct val="0"/>
        </a:spcAft>
        <a:defRPr sz="3800" b="1">
          <a:solidFill>
            <a:srgbClr val="0065A0"/>
          </a:solidFill>
          <a:latin typeface="+mj-lt"/>
          <a:ea typeface="+mj-ea"/>
          <a:cs typeface="+mj-cs"/>
        </a:defRPr>
      </a:lvl1pPr>
      <a:lvl2pPr algn="l" rtl="0" eaLnBrk="0" fontAlgn="base" hangingPunct="0">
        <a:spcBef>
          <a:spcPct val="0"/>
        </a:spcBef>
        <a:spcAft>
          <a:spcPct val="0"/>
        </a:spcAft>
        <a:defRPr sz="3800" b="1">
          <a:solidFill>
            <a:srgbClr val="0065A0"/>
          </a:solidFill>
          <a:latin typeface="Arial" charset="0"/>
        </a:defRPr>
      </a:lvl2pPr>
      <a:lvl3pPr algn="l" rtl="0" eaLnBrk="0" fontAlgn="base" hangingPunct="0">
        <a:spcBef>
          <a:spcPct val="0"/>
        </a:spcBef>
        <a:spcAft>
          <a:spcPct val="0"/>
        </a:spcAft>
        <a:defRPr sz="3800" b="1">
          <a:solidFill>
            <a:srgbClr val="0065A0"/>
          </a:solidFill>
          <a:latin typeface="Arial" charset="0"/>
        </a:defRPr>
      </a:lvl3pPr>
      <a:lvl4pPr algn="l" rtl="0" eaLnBrk="0" fontAlgn="base" hangingPunct="0">
        <a:spcBef>
          <a:spcPct val="0"/>
        </a:spcBef>
        <a:spcAft>
          <a:spcPct val="0"/>
        </a:spcAft>
        <a:defRPr sz="3800" b="1">
          <a:solidFill>
            <a:srgbClr val="0065A0"/>
          </a:solidFill>
          <a:latin typeface="Arial" charset="0"/>
        </a:defRPr>
      </a:lvl4pPr>
      <a:lvl5pPr algn="l" rtl="0" eaLnBrk="0" fontAlgn="base" hangingPunct="0">
        <a:spcBef>
          <a:spcPct val="0"/>
        </a:spcBef>
        <a:spcAft>
          <a:spcPct val="0"/>
        </a:spcAft>
        <a:defRPr sz="3800" b="1">
          <a:solidFill>
            <a:srgbClr val="0065A0"/>
          </a:solidFill>
          <a:latin typeface="Arial" charset="0"/>
        </a:defRPr>
      </a:lvl5pPr>
      <a:lvl6pPr marL="457200" algn="l" rtl="0" eaLnBrk="1" fontAlgn="base" hangingPunct="1">
        <a:spcBef>
          <a:spcPct val="0"/>
        </a:spcBef>
        <a:spcAft>
          <a:spcPct val="0"/>
        </a:spcAft>
        <a:defRPr sz="4400" b="1">
          <a:solidFill>
            <a:schemeClr val="folHlink"/>
          </a:solidFill>
          <a:latin typeface="Arial" charset="0"/>
        </a:defRPr>
      </a:lvl6pPr>
      <a:lvl7pPr marL="914400" algn="l" rtl="0" eaLnBrk="1" fontAlgn="base" hangingPunct="1">
        <a:spcBef>
          <a:spcPct val="0"/>
        </a:spcBef>
        <a:spcAft>
          <a:spcPct val="0"/>
        </a:spcAft>
        <a:defRPr sz="4400" b="1">
          <a:solidFill>
            <a:schemeClr val="folHlink"/>
          </a:solidFill>
          <a:latin typeface="Arial" charset="0"/>
        </a:defRPr>
      </a:lvl7pPr>
      <a:lvl8pPr marL="1371600" algn="l" rtl="0" eaLnBrk="1" fontAlgn="base" hangingPunct="1">
        <a:spcBef>
          <a:spcPct val="0"/>
        </a:spcBef>
        <a:spcAft>
          <a:spcPct val="0"/>
        </a:spcAft>
        <a:defRPr sz="4400" b="1">
          <a:solidFill>
            <a:schemeClr val="folHlink"/>
          </a:solidFill>
          <a:latin typeface="Arial" charset="0"/>
        </a:defRPr>
      </a:lvl8pPr>
      <a:lvl9pPr marL="1828800" algn="l" rtl="0" eaLnBrk="1" fontAlgn="base" hangingPunct="1">
        <a:spcBef>
          <a:spcPct val="0"/>
        </a:spcBef>
        <a:spcAft>
          <a:spcPct val="0"/>
        </a:spcAft>
        <a:defRPr sz="4400" b="1">
          <a:solidFill>
            <a:schemeClr val="folHlink"/>
          </a:solidFill>
          <a:latin typeface="Arial" charset="0"/>
        </a:defRPr>
      </a:lvl9pPr>
    </p:titleStyle>
    <p:bodyStyle>
      <a:lvl1pPr marL="342900" indent="-342900" algn="l" rtl="0" eaLnBrk="0" fontAlgn="base" hangingPunct="0">
        <a:lnSpc>
          <a:spcPct val="90000"/>
        </a:lnSpc>
        <a:spcBef>
          <a:spcPts val="500"/>
        </a:spcBef>
        <a:spcAft>
          <a:spcPct val="0"/>
        </a:spcAft>
        <a:buChar char="•"/>
        <a:defRPr sz="2400">
          <a:solidFill>
            <a:srgbClr val="7B7B7B"/>
          </a:solidFill>
          <a:latin typeface="+mn-lt"/>
          <a:ea typeface="+mn-ea"/>
          <a:cs typeface="+mn-cs"/>
        </a:defRPr>
      </a:lvl1pPr>
      <a:lvl2pPr marL="742950" indent="-285750" algn="l" rtl="0" eaLnBrk="0" fontAlgn="base" hangingPunct="0">
        <a:lnSpc>
          <a:spcPct val="90000"/>
        </a:lnSpc>
        <a:spcBef>
          <a:spcPts val="500"/>
        </a:spcBef>
        <a:spcAft>
          <a:spcPct val="0"/>
        </a:spcAft>
        <a:buChar char="•"/>
        <a:defRPr sz="2000">
          <a:solidFill>
            <a:srgbClr val="7B7B7B"/>
          </a:solidFill>
          <a:latin typeface="+mn-lt"/>
        </a:defRPr>
      </a:lvl2pPr>
      <a:lvl3pPr marL="1143000" indent="-228600" algn="l" rtl="0" eaLnBrk="0" fontAlgn="base" hangingPunct="0">
        <a:lnSpc>
          <a:spcPct val="90000"/>
        </a:lnSpc>
        <a:spcBef>
          <a:spcPts val="500"/>
        </a:spcBef>
        <a:spcAft>
          <a:spcPct val="0"/>
        </a:spcAft>
        <a:buChar char="•"/>
        <a:defRPr>
          <a:solidFill>
            <a:srgbClr val="7B7B7B"/>
          </a:solidFill>
          <a:latin typeface="+mn-lt"/>
        </a:defRPr>
      </a:lvl3pPr>
      <a:lvl4pPr marL="1600200" indent="-228600" algn="l" rtl="0" eaLnBrk="0" fontAlgn="base" hangingPunct="0">
        <a:lnSpc>
          <a:spcPct val="90000"/>
        </a:lnSpc>
        <a:spcBef>
          <a:spcPts val="500"/>
        </a:spcBef>
        <a:spcAft>
          <a:spcPct val="0"/>
        </a:spcAft>
        <a:buChar char="•"/>
        <a:defRPr>
          <a:solidFill>
            <a:srgbClr val="7B7B7B"/>
          </a:solidFill>
          <a:latin typeface="+mn-lt"/>
        </a:defRPr>
      </a:lvl4pPr>
      <a:lvl5pPr marL="2057400" indent="-228600" algn="l" rtl="0" eaLnBrk="0" fontAlgn="base" hangingPunct="0">
        <a:lnSpc>
          <a:spcPct val="90000"/>
        </a:lnSpc>
        <a:spcBef>
          <a:spcPts val="500"/>
        </a:spcBef>
        <a:spcAft>
          <a:spcPct val="0"/>
        </a:spcAft>
        <a:buChar char="•"/>
        <a:defRPr>
          <a:solidFill>
            <a:srgbClr val="7B7B7B"/>
          </a:solidFill>
          <a:latin typeface="+mn-lt"/>
        </a:defRPr>
      </a:lvl5pPr>
      <a:lvl6pPr marL="2514600" indent="-228600" algn="l" rtl="0" eaLnBrk="1" fontAlgn="base" hangingPunct="1">
        <a:spcBef>
          <a:spcPts val="500"/>
        </a:spcBef>
        <a:spcAft>
          <a:spcPct val="0"/>
        </a:spcAft>
        <a:buChar char="•"/>
        <a:defRPr sz="2200">
          <a:solidFill>
            <a:schemeClr val="tx1"/>
          </a:solidFill>
          <a:latin typeface="+mn-lt"/>
        </a:defRPr>
      </a:lvl6pPr>
      <a:lvl7pPr marL="2971800" indent="-228600" algn="l" rtl="0" eaLnBrk="1" fontAlgn="base" hangingPunct="1">
        <a:spcBef>
          <a:spcPts val="500"/>
        </a:spcBef>
        <a:spcAft>
          <a:spcPct val="0"/>
        </a:spcAft>
        <a:buChar char="•"/>
        <a:defRPr sz="2200">
          <a:solidFill>
            <a:schemeClr val="tx1"/>
          </a:solidFill>
          <a:latin typeface="+mn-lt"/>
        </a:defRPr>
      </a:lvl7pPr>
      <a:lvl8pPr marL="3429000" indent="-228600" algn="l" rtl="0" eaLnBrk="1" fontAlgn="base" hangingPunct="1">
        <a:spcBef>
          <a:spcPts val="500"/>
        </a:spcBef>
        <a:spcAft>
          <a:spcPct val="0"/>
        </a:spcAft>
        <a:buChar char="•"/>
        <a:defRPr sz="2200">
          <a:solidFill>
            <a:schemeClr val="tx1"/>
          </a:solidFill>
          <a:latin typeface="+mn-lt"/>
        </a:defRPr>
      </a:lvl8pPr>
      <a:lvl9pPr marL="3886200" indent="-228600" algn="l" rtl="0" eaLnBrk="1" fontAlgn="base" hangingPunct="1">
        <a:spcBef>
          <a:spcPts val="5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395288" y="144463"/>
            <a:ext cx="8229600" cy="10080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title</a:t>
            </a:r>
          </a:p>
        </p:txBody>
      </p:sp>
      <p:sp>
        <p:nvSpPr>
          <p:cNvPr id="14339" name="Rectangle 3"/>
          <p:cNvSpPr>
            <a:spLocks noGrp="1" noChangeArrowheads="1"/>
          </p:cNvSpPr>
          <p:nvPr>
            <p:ph type="body" idx="1"/>
          </p:nvPr>
        </p:nvSpPr>
        <p:spPr bwMode="auto">
          <a:xfrm>
            <a:off x="395288" y="1266825"/>
            <a:ext cx="8229600" cy="3105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text</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sp>
        <p:nvSpPr>
          <p:cNvPr id="1030" name="Rectangle 6"/>
          <p:cNvSpPr>
            <a:spLocks noGrp="1" noChangeArrowheads="1"/>
          </p:cNvSpPr>
          <p:nvPr>
            <p:ph type="sldNum" sz="quarter" idx="4"/>
          </p:nvPr>
        </p:nvSpPr>
        <p:spPr bwMode="auto">
          <a:xfrm>
            <a:off x="393700" y="4826000"/>
            <a:ext cx="355600" cy="152400"/>
          </a:xfrm>
          <a:prstGeom prst="rect">
            <a:avLst/>
          </a:prstGeom>
          <a:solidFill>
            <a:schemeClr val="bg1"/>
          </a:solidFill>
          <a:ln w="9525">
            <a:noFill/>
            <a:miter lim="800000"/>
            <a:headEnd/>
            <a:tailEnd/>
          </a:ln>
          <a:effectLst/>
        </p:spPr>
        <p:txBody>
          <a:bodyPr vert="horz" wrap="square" lIns="0" tIns="0" rIns="0" bIns="0" numCol="1" anchor="b" anchorCtr="0" compatLnSpc="1">
            <a:prstTxWarp prst="textNoShape">
              <a:avLst/>
            </a:prstTxWarp>
          </a:bodyPr>
          <a:lstStyle>
            <a:lvl1pPr algn="l" fontAlgn="auto">
              <a:spcBef>
                <a:spcPts val="0"/>
              </a:spcBef>
              <a:spcAft>
                <a:spcPts val="0"/>
              </a:spcAft>
              <a:defRPr sz="1100" b="1">
                <a:solidFill>
                  <a:srgbClr val="62B3E5"/>
                </a:solidFill>
                <a:latin typeface="+mn-lt"/>
                <a:ea typeface="+mn-ea"/>
              </a:defRPr>
            </a:lvl1pPr>
          </a:lstStyle>
          <a:p>
            <a:pPr>
              <a:defRPr/>
            </a:pPr>
            <a:fld id="{AE0E8371-0BAB-4DEF-BEC9-EC1AB72CF6FE}" type="slidenum">
              <a:rPr lang="en-GB"/>
              <a:pPr>
                <a:defRPr/>
              </a:pPr>
              <a:t>‹#›</a:t>
            </a:fld>
            <a:endParaRPr lang="en-GB" dirty="0"/>
          </a:p>
        </p:txBody>
      </p:sp>
      <p:sp>
        <p:nvSpPr>
          <p:cNvPr id="9" name="Shape 3"/>
          <p:cNvSpPr/>
          <p:nvPr/>
        </p:nvSpPr>
        <p:spPr>
          <a:xfrm>
            <a:off x="166688" y="4627563"/>
            <a:ext cx="8810625" cy="0"/>
          </a:xfrm>
          <a:prstGeom prst="line">
            <a:avLst/>
          </a:prstGeom>
          <a:ln w="6350">
            <a:solidFill>
              <a:srgbClr val="62B3E5"/>
            </a:solidFill>
          </a:ln>
        </p:spPr>
        <p:txBody>
          <a:bodyPr lIns="0" tIns="0" rIns="0" bIns="0"/>
          <a:lstStyle/>
          <a:p>
            <a:pPr defTabSz="228440">
              <a:defRPr sz="3200">
                <a:latin typeface="+mn-lt"/>
                <a:ea typeface="+mn-ea"/>
                <a:cs typeface="+mn-cs"/>
                <a:sym typeface="Helvetica"/>
              </a:defRPr>
            </a:pPr>
            <a:endParaRPr sz="3200" kern="0">
              <a:solidFill>
                <a:srgbClr val="E56386"/>
              </a:solidFill>
              <a:latin typeface="Arial"/>
              <a:ea typeface="+mn-ea"/>
              <a:sym typeface="Helvetica"/>
            </a:endParaRPr>
          </a:p>
        </p:txBody>
      </p:sp>
      <p:pic>
        <p:nvPicPr>
          <p:cNvPr id="14342" name="Picture 7"/>
          <p:cNvPicPr>
            <a:picLocks noChangeAspect="1"/>
          </p:cNvPicPr>
          <p:nvPr/>
        </p:nvPicPr>
        <p:blipFill>
          <a:blip r:embed="rId14"/>
          <a:srcRect/>
          <a:stretch>
            <a:fillRect/>
          </a:stretch>
        </p:blipFill>
        <p:spPr bwMode="auto">
          <a:xfrm>
            <a:off x="8232775" y="4760913"/>
            <a:ext cx="757238" cy="252412"/>
          </a:xfrm>
          <a:prstGeom prst="rect">
            <a:avLst/>
          </a:prstGeom>
          <a:noFill/>
          <a:ln w="9525">
            <a:noFill/>
            <a:miter lim="800000"/>
            <a:headEnd/>
            <a:tailEnd/>
          </a:ln>
        </p:spPr>
      </p:pic>
      <p:sp>
        <p:nvSpPr>
          <p:cNvPr id="2" name="TIETOCOPYRIGHT"/>
          <p:cNvSpPr txBox="1"/>
          <p:nvPr userDrawn="1"/>
        </p:nvSpPr>
        <p:spPr>
          <a:xfrm>
            <a:off x="762000" y="4813300"/>
            <a:ext cx="1397000" cy="165100"/>
          </a:xfrm>
          <a:prstGeom prst="rect">
            <a:avLst/>
          </a:prstGeom>
          <a:noFill/>
        </p:spPr>
        <p:txBody>
          <a:bodyPr wrap="none" lIns="0" tIns="0" rIns="0" bIns="0">
            <a:spAutoFit/>
          </a:bodyPr>
          <a:lstStyle/>
          <a:p>
            <a:pPr fontAlgn="auto">
              <a:spcBef>
                <a:spcPts val="0"/>
              </a:spcBef>
              <a:spcAft>
                <a:spcPts val="0"/>
              </a:spcAft>
              <a:defRPr/>
            </a:pPr>
            <a:r>
              <a:rPr lang="en-US" altLang="zh-CN" sz="1100" spc="-40">
                <a:solidFill>
                  <a:srgbClr val="62B3E5"/>
                </a:solidFill>
                <a:latin typeface="Arial" panose="020B0604020202020204" pitchFamily="34" charset="0"/>
                <a:ea typeface="+mn-ea"/>
              </a:rPr>
              <a:t>© Tieto Corporation</a:t>
            </a:r>
            <a:endParaRPr lang="zh-CN" altLang="en-US" sz="1100" spc="-40">
              <a:solidFill>
                <a:srgbClr val="62B3E5"/>
              </a:solidFill>
              <a:latin typeface="Arial" panose="020B0604020202020204" pitchFamily="34" charset="0"/>
              <a:ea typeface="+mn-ea"/>
            </a:endParaRPr>
          </a:p>
        </p:txBody>
      </p:sp>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7B7B7B"/>
                </a:solidFill>
                <a:latin typeface="Arial" panose="020B0604020202020204" pitchFamily="34" charset="0"/>
                <a:ea typeface="+mn-ea"/>
              </a:rPr>
              <a:t>Public</a:t>
            </a:r>
            <a:endParaRPr lang="zh-CN" altLang="en-US" sz="800">
              <a:solidFill>
                <a:srgbClr val="7B7B7B"/>
              </a:solidFill>
              <a:latin typeface="Arial" panose="020B0604020202020204" pitchFamily="34" charset="0"/>
              <a:ea typeface="+mn-ea"/>
            </a:endParaRPr>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35" r:id="rId6"/>
    <p:sldLayoutId id="2147483734" r:id="rId7"/>
    <p:sldLayoutId id="2147483733" r:id="rId8"/>
    <p:sldLayoutId id="2147483732" r:id="rId9"/>
    <p:sldLayoutId id="2147483731" r:id="rId10"/>
    <p:sldLayoutId id="2147483730" r:id="rId11"/>
    <p:sldLayoutId id="2147483760" r:id="rId12"/>
  </p:sldLayoutIdLst>
  <p:hf hdr="0" ftr="0" dt="0"/>
  <p:txStyles>
    <p:titleStyle>
      <a:lvl1pPr algn="l" rtl="0" eaLnBrk="0" fontAlgn="base" hangingPunct="0">
        <a:spcBef>
          <a:spcPct val="0"/>
        </a:spcBef>
        <a:spcAft>
          <a:spcPct val="0"/>
        </a:spcAft>
        <a:defRPr sz="3800" b="1">
          <a:solidFill>
            <a:srgbClr val="D51067"/>
          </a:solidFill>
          <a:latin typeface="+mj-lt"/>
          <a:ea typeface="+mj-ea"/>
          <a:cs typeface="+mj-cs"/>
        </a:defRPr>
      </a:lvl1pPr>
      <a:lvl2pPr algn="l" rtl="0" eaLnBrk="0" fontAlgn="base" hangingPunct="0">
        <a:spcBef>
          <a:spcPct val="0"/>
        </a:spcBef>
        <a:spcAft>
          <a:spcPct val="0"/>
        </a:spcAft>
        <a:defRPr sz="3800" b="1">
          <a:solidFill>
            <a:srgbClr val="D51067"/>
          </a:solidFill>
          <a:latin typeface="Arial" charset="0"/>
        </a:defRPr>
      </a:lvl2pPr>
      <a:lvl3pPr algn="l" rtl="0" eaLnBrk="0" fontAlgn="base" hangingPunct="0">
        <a:spcBef>
          <a:spcPct val="0"/>
        </a:spcBef>
        <a:spcAft>
          <a:spcPct val="0"/>
        </a:spcAft>
        <a:defRPr sz="3800" b="1">
          <a:solidFill>
            <a:srgbClr val="D51067"/>
          </a:solidFill>
          <a:latin typeface="Arial" charset="0"/>
        </a:defRPr>
      </a:lvl3pPr>
      <a:lvl4pPr algn="l" rtl="0" eaLnBrk="0" fontAlgn="base" hangingPunct="0">
        <a:spcBef>
          <a:spcPct val="0"/>
        </a:spcBef>
        <a:spcAft>
          <a:spcPct val="0"/>
        </a:spcAft>
        <a:defRPr sz="3800" b="1">
          <a:solidFill>
            <a:srgbClr val="D51067"/>
          </a:solidFill>
          <a:latin typeface="Arial" charset="0"/>
        </a:defRPr>
      </a:lvl4pPr>
      <a:lvl5pPr algn="l" rtl="0" eaLnBrk="0" fontAlgn="base" hangingPunct="0">
        <a:spcBef>
          <a:spcPct val="0"/>
        </a:spcBef>
        <a:spcAft>
          <a:spcPct val="0"/>
        </a:spcAft>
        <a:defRPr sz="3800" b="1">
          <a:solidFill>
            <a:srgbClr val="D51067"/>
          </a:solidFill>
          <a:latin typeface="Arial" charset="0"/>
        </a:defRPr>
      </a:lvl5pPr>
      <a:lvl6pPr marL="457200" algn="l" rtl="0" eaLnBrk="1" fontAlgn="base" hangingPunct="1">
        <a:spcBef>
          <a:spcPct val="0"/>
        </a:spcBef>
        <a:spcAft>
          <a:spcPct val="0"/>
        </a:spcAft>
        <a:defRPr sz="4400" b="1">
          <a:solidFill>
            <a:schemeClr val="folHlink"/>
          </a:solidFill>
          <a:latin typeface="Arial" charset="0"/>
        </a:defRPr>
      </a:lvl6pPr>
      <a:lvl7pPr marL="914400" algn="l" rtl="0" eaLnBrk="1" fontAlgn="base" hangingPunct="1">
        <a:spcBef>
          <a:spcPct val="0"/>
        </a:spcBef>
        <a:spcAft>
          <a:spcPct val="0"/>
        </a:spcAft>
        <a:defRPr sz="4400" b="1">
          <a:solidFill>
            <a:schemeClr val="folHlink"/>
          </a:solidFill>
          <a:latin typeface="Arial" charset="0"/>
        </a:defRPr>
      </a:lvl7pPr>
      <a:lvl8pPr marL="1371600" algn="l" rtl="0" eaLnBrk="1" fontAlgn="base" hangingPunct="1">
        <a:spcBef>
          <a:spcPct val="0"/>
        </a:spcBef>
        <a:spcAft>
          <a:spcPct val="0"/>
        </a:spcAft>
        <a:defRPr sz="4400" b="1">
          <a:solidFill>
            <a:schemeClr val="folHlink"/>
          </a:solidFill>
          <a:latin typeface="Arial" charset="0"/>
        </a:defRPr>
      </a:lvl8pPr>
      <a:lvl9pPr marL="1828800" algn="l" rtl="0" eaLnBrk="1" fontAlgn="base" hangingPunct="1">
        <a:spcBef>
          <a:spcPct val="0"/>
        </a:spcBef>
        <a:spcAft>
          <a:spcPct val="0"/>
        </a:spcAft>
        <a:defRPr sz="4400" b="1">
          <a:solidFill>
            <a:schemeClr val="folHlink"/>
          </a:solidFill>
          <a:latin typeface="Arial" charset="0"/>
        </a:defRPr>
      </a:lvl9pPr>
    </p:titleStyle>
    <p:bodyStyle>
      <a:lvl1pPr marL="342900" indent="-342900" algn="l" rtl="0" eaLnBrk="0" fontAlgn="base" hangingPunct="0">
        <a:lnSpc>
          <a:spcPct val="90000"/>
        </a:lnSpc>
        <a:spcBef>
          <a:spcPts val="500"/>
        </a:spcBef>
        <a:spcAft>
          <a:spcPct val="0"/>
        </a:spcAft>
        <a:buChar char="•"/>
        <a:defRPr sz="2400">
          <a:solidFill>
            <a:srgbClr val="7B7B7B"/>
          </a:solidFill>
          <a:latin typeface="+mn-lt"/>
          <a:ea typeface="+mn-ea"/>
          <a:cs typeface="+mn-cs"/>
        </a:defRPr>
      </a:lvl1pPr>
      <a:lvl2pPr marL="742950" indent="-285750" algn="l" rtl="0" eaLnBrk="0" fontAlgn="base" hangingPunct="0">
        <a:lnSpc>
          <a:spcPct val="90000"/>
        </a:lnSpc>
        <a:spcBef>
          <a:spcPts val="500"/>
        </a:spcBef>
        <a:spcAft>
          <a:spcPct val="0"/>
        </a:spcAft>
        <a:buChar char="•"/>
        <a:defRPr sz="2000">
          <a:solidFill>
            <a:srgbClr val="7B7B7B"/>
          </a:solidFill>
          <a:latin typeface="+mn-lt"/>
        </a:defRPr>
      </a:lvl2pPr>
      <a:lvl3pPr marL="1143000" indent="-228600" algn="l" rtl="0" eaLnBrk="0" fontAlgn="base" hangingPunct="0">
        <a:lnSpc>
          <a:spcPct val="90000"/>
        </a:lnSpc>
        <a:spcBef>
          <a:spcPts val="500"/>
        </a:spcBef>
        <a:spcAft>
          <a:spcPct val="0"/>
        </a:spcAft>
        <a:buChar char="•"/>
        <a:defRPr>
          <a:solidFill>
            <a:srgbClr val="7B7B7B"/>
          </a:solidFill>
          <a:latin typeface="+mn-lt"/>
        </a:defRPr>
      </a:lvl3pPr>
      <a:lvl4pPr marL="1600200" indent="-228600" algn="l" rtl="0" eaLnBrk="0" fontAlgn="base" hangingPunct="0">
        <a:lnSpc>
          <a:spcPct val="90000"/>
        </a:lnSpc>
        <a:spcBef>
          <a:spcPts val="500"/>
        </a:spcBef>
        <a:spcAft>
          <a:spcPct val="0"/>
        </a:spcAft>
        <a:buChar char="•"/>
        <a:defRPr>
          <a:solidFill>
            <a:srgbClr val="7B7B7B"/>
          </a:solidFill>
          <a:latin typeface="+mn-lt"/>
        </a:defRPr>
      </a:lvl4pPr>
      <a:lvl5pPr marL="2057400" indent="-228600" algn="l" rtl="0" eaLnBrk="0" fontAlgn="base" hangingPunct="0">
        <a:lnSpc>
          <a:spcPct val="90000"/>
        </a:lnSpc>
        <a:spcBef>
          <a:spcPts val="500"/>
        </a:spcBef>
        <a:spcAft>
          <a:spcPct val="0"/>
        </a:spcAft>
        <a:buChar char="•"/>
        <a:defRPr>
          <a:solidFill>
            <a:srgbClr val="7B7B7B"/>
          </a:solidFill>
          <a:latin typeface="+mn-lt"/>
        </a:defRPr>
      </a:lvl5pPr>
      <a:lvl6pPr marL="2514600" indent="-228600" algn="l" rtl="0" eaLnBrk="1" fontAlgn="base" hangingPunct="1">
        <a:spcBef>
          <a:spcPts val="500"/>
        </a:spcBef>
        <a:spcAft>
          <a:spcPct val="0"/>
        </a:spcAft>
        <a:buChar char="•"/>
        <a:defRPr sz="2200">
          <a:solidFill>
            <a:schemeClr val="tx1"/>
          </a:solidFill>
          <a:latin typeface="+mn-lt"/>
        </a:defRPr>
      </a:lvl6pPr>
      <a:lvl7pPr marL="2971800" indent="-228600" algn="l" rtl="0" eaLnBrk="1" fontAlgn="base" hangingPunct="1">
        <a:spcBef>
          <a:spcPts val="500"/>
        </a:spcBef>
        <a:spcAft>
          <a:spcPct val="0"/>
        </a:spcAft>
        <a:buChar char="•"/>
        <a:defRPr sz="2200">
          <a:solidFill>
            <a:schemeClr val="tx1"/>
          </a:solidFill>
          <a:latin typeface="+mn-lt"/>
        </a:defRPr>
      </a:lvl7pPr>
      <a:lvl8pPr marL="3429000" indent="-228600" algn="l" rtl="0" eaLnBrk="1" fontAlgn="base" hangingPunct="1">
        <a:spcBef>
          <a:spcPts val="500"/>
        </a:spcBef>
        <a:spcAft>
          <a:spcPct val="0"/>
        </a:spcAft>
        <a:buChar char="•"/>
        <a:defRPr sz="2200">
          <a:solidFill>
            <a:schemeClr val="tx1"/>
          </a:solidFill>
          <a:latin typeface="+mn-lt"/>
        </a:defRPr>
      </a:lvl8pPr>
      <a:lvl9pPr marL="3886200" indent="-228600" algn="l" rtl="0" eaLnBrk="1" fontAlgn="base" hangingPunct="1">
        <a:spcBef>
          <a:spcPts val="5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395288" y="144463"/>
            <a:ext cx="8229600" cy="10080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title</a:t>
            </a:r>
          </a:p>
        </p:txBody>
      </p:sp>
      <p:sp>
        <p:nvSpPr>
          <p:cNvPr id="27651" name="Rectangle 3"/>
          <p:cNvSpPr>
            <a:spLocks noGrp="1" noChangeArrowheads="1"/>
          </p:cNvSpPr>
          <p:nvPr>
            <p:ph type="body" idx="1"/>
          </p:nvPr>
        </p:nvSpPr>
        <p:spPr bwMode="auto">
          <a:xfrm>
            <a:off x="395288" y="1266825"/>
            <a:ext cx="8229600" cy="3105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text</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sp>
        <p:nvSpPr>
          <p:cNvPr id="1030" name="Rectangle 6"/>
          <p:cNvSpPr>
            <a:spLocks noGrp="1" noChangeArrowheads="1"/>
          </p:cNvSpPr>
          <p:nvPr>
            <p:ph type="sldNum" sz="quarter" idx="4"/>
          </p:nvPr>
        </p:nvSpPr>
        <p:spPr bwMode="auto">
          <a:xfrm>
            <a:off x="393700" y="4826000"/>
            <a:ext cx="355600" cy="152400"/>
          </a:xfrm>
          <a:prstGeom prst="rect">
            <a:avLst/>
          </a:prstGeom>
          <a:solidFill>
            <a:schemeClr val="bg1"/>
          </a:solidFill>
          <a:ln w="9525">
            <a:noFill/>
            <a:miter lim="800000"/>
            <a:headEnd/>
            <a:tailEnd/>
          </a:ln>
          <a:effectLst/>
        </p:spPr>
        <p:txBody>
          <a:bodyPr vert="horz" wrap="square" lIns="0" tIns="0" rIns="0" bIns="0" numCol="1" anchor="b" anchorCtr="0" compatLnSpc="1">
            <a:prstTxWarp prst="textNoShape">
              <a:avLst/>
            </a:prstTxWarp>
          </a:bodyPr>
          <a:lstStyle>
            <a:lvl1pPr algn="l" fontAlgn="auto">
              <a:spcBef>
                <a:spcPts val="0"/>
              </a:spcBef>
              <a:spcAft>
                <a:spcPts val="0"/>
              </a:spcAft>
              <a:defRPr sz="1100" b="1">
                <a:solidFill>
                  <a:srgbClr val="62B3E5"/>
                </a:solidFill>
                <a:latin typeface="+mn-lt"/>
                <a:ea typeface="+mn-ea"/>
              </a:defRPr>
            </a:lvl1pPr>
          </a:lstStyle>
          <a:p>
            <a:pPr>
              <a:defRPr/>
            </a:pPr>
            <a:fld id="{9AAC63B2-21AA-44B0-8342-81CD8EBA022A}" type="slidenum">
              <a:rPr lang="en-GB"/>
              <a:pPr>
                <a:defRPr/>
              </a:pPr>
              <a:t>‹#›</a:t>
            </a:fld>
            <a:endParaRPr lang="en-GB" dirty="0"/>
          </a:p>
        </p:txBody>
      </p:sp>
      <p:sp>
        <p:nvSpPr>
          <p:cNvPr id="9" name="Shape 3"/>
          <p:cNvSpPr/>
          <p:nvPr/>
        </p:nvSpPr>
        <p:spPr>
          <a:xfrm>
            <a:off x="166688" y="4627563"/>
            <a:ext cx="8810625" cy="0"/>
          </a:xfrm>
          <a:prstGeom prst="line">
            <a:avLst/>
          </a:prstGeom>
          <a:ln w="6350">
            <a:solidFill>
              <a:srgbClr val="62B3E5"/>
            </a:solidFill>
          </a:ln>
        </p:spPr>
        <p:txBody>
          <a:bodyPr lIns="0" tIns="0" rIns="0" bIns="0"/>
          <a:lstStyle/>
          <a:p>
            <a:pPr defTabSz="228440">
              <a:defRPr sz="3200">
                <a:latin typeface="+mn-lt"/>
                <a:ea typeface="+mn-ea"/>
                <a:cs typeface="+mn-cs"/>
                <a:sym typeface="Helvetica"/>
              </a:defRPr>
            </a:pPr>
            <a:endParaRPr sz="3200" kern="0">
              <a:solidFill>
                <a:srgbClr val="E56386"/>
              </a:solidFill>
              <a:latin typeface="Arial"/>
              <a:ea typeface="+mn-ea"/>
              <a:sym typeface="Helvetica"/>
            </a:endParaRPr>
          </a:p>
        </p:txBody>
      </p:sp>
      <p:pic>
        <p:nvPicPr>
          <p:cNvPr id="27654" name="Picture 7"/>
          <p:cNvPicPr>
            <a:picLocks noChangeAspect="1"/>
          </p:cNvPicPr>
          <p:nvPr/>
        </p:nvPicPr>
        <p:blipFill>
          <a:blip r:embed="rId15"/>
          <a:srcRect/>
          <a:stretch>
            <a:fillRect/>
          </a:stretch>
        </p:blipFill>
        <p:spPr bwMode="auto">
          <a:xfrm>
            <a:off x="8232775" y="4760913"/>
            <a:ext cx="757238" cy="252412"/>
          </a:xfrm>
          <a:prstGeom prst="rect">
            <a:avLst/>
          </a:prstGeom>
          <a:noFill/>
          <a:ln w="9525">
            <a:noFill/>
            <a:miter lim="800000"/>
            <a:headEnd/>
            <a:tailEnd/>
          </a:ln>
        </p:spPr>
      </p:pic>
      <p:sp>
        <p:nvSpPr>
          <p:cNvPr id="2" name="TIETOCOPYRIGHT"/>
          <p:cNvSpPr txBox="1"/>
          <p:nvPr userDrawn="1"/>
        </p:nvSpPr>
        <p:spPr>
          <a:xfrm>
            <a:off x="762000" y="4813300"/>
            <a:ext cx="1397000" cy="165100"/>
          </a:xfrm>
          <a:prstGeom prst="rect">
            <a:avLst/>
          </a:prstGeom>
          <a:noFill/>
        </p:spPr>
        <p:txBody>
          <a:bodyPr wrap="none" lIns="0" tIns="0" rIns="0" bIns="0">
            <a:spAutoFit/>
          </a:bodyPr>
          <a:lstStyle/>
          <a:p>
            <a:pPr fontAlgn="auto">
              <a:spcBef>
                <a:spcPts val="0"/>
              </a:spcBef>
              <a:spcAft>
                <a:spcPts val="0"/>
              </a:spcAft>
              <a:defRPr/>
            </a:pPr>
            <a:r>
              <a:rPr lang="en-US" altLang="zh-CN" sz="1100" spc="-40">
                <a:solidFill>
                  <a:srgbClr val="62B3E5"/>
                </a:solidFill>
                <a:latin typeface="Arial" panose="020B0604020202020204" pitchFamily="34" charset="0"/>
                <a:ea typeface="+mn-ea"/>
              </a:rPr>
              <a:t>© Tieto Corporation</a:t>
            </a:r>
            <a:endParaRPr lang="zh-CN" altLang="en-US" sz="1100" spc="-40">
              <a:solidFill>
                <a:srgbClr val="62B3E5"/>
              </a:solidFill>
              <a:latin typeface="Arial" panose="020B0604020202020204" pitchFamily="34" charset="0"/>
              <a:ea typeface="+mn-ea"/>
            </a:endParaRPr>
          </a:p>
        </p:txBody>
      </p:sp>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7B7B7B"/>
                </a:solidFill>
                <a:latin typeface="Arial" panose="020B0604020202020204" pitchFamily="34" charset="0"/>
                <a:ea typeface="+mn-ea"/>
              </a:rPr>
              <a:t>Public</a:t>
            </a:r>
            <a:endParaRPr lang="zh-CN" altLang="en-US" sz="800">
              <a:solidFill>
                <a:srgbClr val="7B7B7B"/>
              </a:solidFill>
              <a:latin typeface="Arial" panose="020B0604020202020204" pitchFamily="34" charset="0"/>
              <a:ea typeface="+mn-ea"/>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42" r:id="rId6"/>
    <p:sldLayoutId id="2147483741" r:id="rId7"/>
    <p:sldLayoutId id="2147483740" r:id="rId8"/>
    <p:sldLayoutId id="2147483739" r:id="rId9"/>
    <p:sldLayoutId id="2147483738" r:id="rId10"/>
    <p:sldLayoutId id="2147483737" r:id="rId11"/>
    <p:sldLayoutId id="2147483766" r:id="rId12"/>
    <p:sldLayoutId id="2147483736" r:id="rId13"/>
  </p:sldLayoutIdLst>
  <p:hf hdr="0" ftr="0" dt="0"/>
  <p:txStyles>
    <p:titleStyle>
      <a:lvl1pPr algn="l" rtl="0" eaLnBrk="0" fontAlgn="base" hangingPunct="0">
        <a:spcBef>
          <a:spcPct val="0"/>
        </a:spcBef>
        <a:spcAft>
          <a:spcPct val="0"/>
        </a:spcAft>
        <a:defRPr sz="3800" b="1">
          <a:solidFill>
            <a:srgbClr val="00833E"/>
          </a:solidFill>
          <a:latin typeface="+mj-lt"/>
          <a:ea typeface="+mj-ea"/>
          <a:cs typeface="+mj-cs"/>
        </a:defRPr>
      </a:lvl1pPr>
      <a:lvl2pPr algn="l" rtl="0" eaLnBrk="0" fontAlgn="base" hangingPunct="0">
        <a:spcBef>
          <a:spcPct val="0"/>
        </a:spcBef>
        <a:spcAft>
          <a:spcPct val="0"/>
        </a:spcAft>
        <a:defRPr sz="3800" b="1">
          <a:solidFill>
            <a:srgbClr val="00833E"/>
          </a:solidFill>
          <a:latin typeface="Arial" charset="0"/>
        </a:defRPr>
      </a:lvl2pPr>
      <a:lvl3pPr algn="l" rtl="0" eaLnBrk="0" fontAlgn="base" hangingPunct="0">
        <a:spcBef>
          <a:spcPct val="0"/>
        </a:spcBef>
        <a:spcAft>
          <a:spcPct val="0"/>
        </a:spcAft>
        <a:defRPr sz="3800" b="1">
          <a:solidFill>
            <a:srgbClr val="00833E"/>
          </a:solidFill>
          <a:latin typeface="Arial" charset="0"/>
        </a:defRPr>
      </a:lvl3pPr>
      <a:lvl4pPr algn="l" rtl="0" eaLnBrk="0" fontAlgn="base" hangingPunct="0">
        <a:spcBef>
          <a:spcPct val="0"/>
        </a:spcBef>
        <a:spcAft>
          <a:spcPct val="0"/>
        </a:spcAft>
        <a:defRPr sz="3800" b="1">
          <a:solidFill>
            <a:srgbClr val="00833E"/>
          </a:solidFill>
          <a:latin typeface="Arial" charset="0"/>
        </a:defRPr>
      </a:lvl4pPr>
      <a:lvl5pPr algn="l" rtl="0" eaLnBrk="0" fontAlgn="base" hangingPunct="0">
        <a:spcBef>
          <a:spcPct val="0"/>
        </a:spcBef>
        <a:spcAft>
          <a:spcPct val="0"/>
        </a:spcAft>
        <a:defRPr sz="3800" b="1">
          <a:solidFill>
            <a:srgbClr val="00833E"/>
          </a:solidFill>
          <a:latin typeface="Arial" charset="0"/>
        </a:defRPr>
      </a:lvl5pPr>
      <a:lvl6pPr marL="457200" algn="l" rtl="0" eaLnBrk="1" fontAlgn="base" hangingPunct="1">
        <a:spcBef>
          <a:spcPct val="0"/>
        </a:spcBef>
        <a:spcAft>
          <a:spcPct val="0"/>
        </a:spcAft>
        <a:defRPr sz="4400" b="1">
          <a:solidFill>
            <a:schemeClr val="folHlink"/>
          </a:solidFill>
          <a:latin typeface="Arial" charset="0"/>
        </a:defRPr>
      </a:lvl6pPr>
      <a:lvl7pPr marL="914400" algn="l" rtl="0" eaLnBrk="1" fontAlgn="base" hangingPunct="1">
        <a:spcBef>
          <a:spcPct val="0"/>
        </a:spcBef>
        <a:spcAft>
          <a:spcPct val="0"/>
        </a:spcAft>
        <a:defRPr sz="4400" b="1">
          <a:solidFill>
            <a:schemeClr val="folHlink"/>
          </a:solidFill>
          <a:latin typeface="Arial" charset="0"/>
        </a:defRPr>
      </a:lvl7pPr>
      <a:lvl8pPr marL="1371600" algn="l" rtl="0" eaLnBrk="1" fontAlgn="base" hangingPunct="1">
        <a:spcBef>
          <a:spcPct val="0"/>
        </a:spcBef>
        <a:spcAft>
          <a:spcPct val="0"/>
        </a:spcAft>
        <a:defRPr sz="4400" b="1">
          <a:solidFill>
            <a:schemeClr val="folHlink"/>
          </a:solidFill>
          <a:latin typeface="Arial" charset="0"/>
        </a:defRPr>
      </a:lvl8pPr>
      <a:lvl9pPr marL="1828800" algn="l" rtl="0" eaLnBrk="1" fontAlgn="base" hangingPunct="1">
        <a:spcBef>
          <a:spcPct val="0"/>
        </a:spcBef>
        <a:spcAft>
          <a:spcPct val="0"/>
        </a:spcAft>
        <a:defRPr sz="4400" b="1">
          <a:solidFill>
            <a:schemeClr val="folHlink"/>
          </a:solidFill>
          <a:latin typeface="Arial" charset="0"/>
        </a:defRPr>
      </a:lvl9pPr>
    </p:titleStyle>
    <p:bodyStyle>
      <a:lvl1pPr marL="342900" indent="-342900" algn="l" rtl="0" eaLnBrk="0" fontAlgn="base" hangingPunct="0">
        <a:lnSpc>
          <a:spcPct val="90000"/>
        </a:lnSpc>
        <a:spcBef>
          <a:spcPts val="500"/>
        </a:spcBef>
        <a:spcAft>
          <a:spcPct val="0"/>
        </a:spcAft>
        <a:buChar char="•"/>
        <a:defRPr sz="2400">
          <a:solidFill>
            <a:srgbClr val="7B7B7B"/>
          </a:solidFill>
          <a:latin typeface="+mn-lt"/>
          <a:ea typeface="+mn-ea"/>
          <a:cs typeface="+mn-cs"/>
        </a:defRPr>
      </a:lvl1pPr>
      <a:lvl2pPr marL="742950" indent="-285750" algn="l" rtl="0" eaLnBrk="0" fontAlgn="base" hangingPunct="0">
        <a:lnSpc>
          <a:spcPct val="90000"/>
        </a:lnSpc>
        <a:spcBef>
          <a:spcPts val="500"/>
        </a:spcBef>
        <a:spcAft>
          <a:spcPct val="0"/>
        </a:spcAft>
        <a:buChar char="•"/>
        <a:defRPr sz="2000">
          <a:solidFill>
            <a:srgbClr val="7B7B7B"/>
          </a:solidFill>
          <a:latin typeface="+mn-lt"/>
        </a:defRPr>
      </a:lvl2pPr>
      <a:lvl3pPr marL="1143000" indent="-228600" algn="l" rtl="0" eaLnBrk="0" fontAlgn="base" hangingPunct="0">
        <a:lnSpc>
          <a:spcPct val="90000"/>
        </a:lnSpc>
        <a:spcBef>
          <a:spcPts val="500"/>
        </a:spcBef>
        <a:spcAft>
          <a:spcPct val="0"/>
        </a:spcAft>
        <a:buChar char="•"/>
        <a:defRPr>
          <a:solidFill>
            <a:srgbClr val="7B7B7B"/>
          </a:solidFill>
          <a:latin typeface="+mn-lt"/>
        </a:defRPr>
      </a:lvl3pPr>
      <a:lvl4pPr marL="1600200" indent="-228600" algn="l" rtl="0" eaLnBrk="0" fontAlgn="base" hangingPunct="0">
        <a:lnSpc>
          <a:spcPct val="90000"/>
        </a:lnSpc>
        <a:spcBef>
          <a:spcPts val="500"/>
        </a:spcBef>
        <a:spcAft>
          <a:spcPct val="0"/>
        </a:spcAft>
        <a:buChar char="•"/>
        <a:defRPr>
          <a:solidFill>
            <a:srgbClr val="7B7B7B"/>
          </a:solidFill>
          <a:latin typeface="+mn-lt"/>
        </a:defRPr>
      </a:lvl4pPr>
      <a:lvl5pPr marL="2057400" indent="-228600" algn="l" rtl="0" eaLnBrk="0" fontAlgn="base" hangingPunct="0">
        <a:lnSpc>
          <a:spcPct val="90000"/>
        </a:lnSpc>
        <a:spcBef>
          <a:spcPts val="500"/>
        </a:spcBef>
        <a:spcAft>
          <a:spcPct val="0"/>
        </a:spcAft>
        <a:buChar char="•"/>
        <a:defRPr>
          <a:solidFill>
            <a:srgbClr val="7B7B7B"/>
          </a:solidFill>
          <a:latin typeface="+mn-lt"/>
        </a:defRPr>
      </a:lvl5pPr>
      <a:lvl6pPr marL="2514600" indent="-228600" algn="l" rtl="0" eaLnBrk="1" fontAlgn="base" hangingPunct="1">
        <a:spcBef>
          <a:spcPts val="500"/>
        </a:spcBef>
        <a:spcAft>
          <a:spcPct val="0"/>
        </a:spcAft>
        <a:buChar char="•"/>
        <a:defRPr sz="2200">
          <a:solidFill>
            <a:schemeClr val="tx1"/>
          </a:solidFill>
          <a:latin typeface="+mn-lt"/>
        </a:defRPr>
      </a:lvl6pPr>
      <a:lvl7pPr marL="2971800" indent="-228600" algn="l" rtl="0" eaLnBrk="1" fontAlgn="base" hangingPunct="1">
        <a:spcBef>
          <a:spcPts val="500"/>
        </a:spcBef>
        <a:spcAft>
          <a:spcPct val="0"/>
        </a:spcAft>
        <a:buChar char="•"/>
        <a:defRPr sz="2200">
          <a:solidFill>
            <a:schemeClr val="tx1"/>
          </a:solidFill>
          <a:latin typeface="+mn-lt"/>
        </a:defRPr>
      </a:lvl7pPr>
      <a:lvl8pPr marL="3429000" indent="-228600" algn="l" rtl="0" eaLnBrk="1" fontAlgn="base" hangingPunct="1">
        <a:spcBef>
          <a:spcPts val="500"/>
        </a:spcBef>
        <a:spcAft>
          <a:spcPct val="0"/>
        </a:spcAft>
        <a:buChar char="•"/>
        <a:defRPr sz="2200">
          <a:solidFill>
            <a:schemeClr val="tx1"/>
          </a:solidFill>
          <a:latin typeface="+mn-lt"/>
        </a:defRPr>
      </a:lvl8pPr>
      <a:lvl9pPr marL="3886200" indent="-228600" algn="l" rtl="0" eaLnBrk="1" fontAlgn="base" hangingPunct="1">
        <a:spcBef>
          <a:spcPts val="5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bwMode="auto">
          <a:xfrm>
            <a:off x="395288" y="144463"/>
            <a:ext cx="8229600" cy="10080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title</a:t>
            </a:r>
          </a:p>
        </p:txBody>
      </p:sp>
      <p:sp>
        <p:nvSpPr>
          <p:cNvPr id="41987" name="Rectangle 3"/>
          <p:cNvSpPr>
            <a:spLocks noGrp="1" noChangeArrowheads="1"/>
          </p:cNvSpPr>
          <p:nvPr>
            <p:ph type="body" idx="1"/>
          </p:nvPr>
        </p:nvSpPr>
        <p:spPr bwMode="auto">
          <a:xfrm>
            <a:off x="395288" y="1266825"/>
            <a:ext cx="8229600" cy="31051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GB" altLang="zh-CN" smtClean="0"/>
              <a:t>Click to add text</a:t>
            </a:r>
          </a:p>
          <a:p>
            <a:pPr lvl="1"/>
            <a:r>
              <a:rPr lang="en-GB" altLang="zh-CN" smtClean="0"/>
              <a:t>Second level</a:t>
            </a:r>
          </a:p>
          <a:p>
            <a:pPr lvl="2"/>
            <a:r>
              <a:rPr lang="en-GB" altLang="zh-CN" smtClean="0"/>
              <a:t>Third level</a:t>
            </a:r>
          </a:p>
          <a:p>
            <a:pPr lvl="3"/>
            <a:r>
              <a:rPr lang="en-GB" altLang="zh-CN" smtClean="0"/>
              <a:t>Fourth level</a:t>
            </a:r>
          </a:p>
          <a:p>
            <a:pPr lvl="4"/>
            <a:r>
              <a:rPr lang="en-GB" altLang="zh-CN" smtClean="0"/>
              <a:t>Fifth level</a:t>
            </a:r>
          </a:p>
        </p:txBody>
      </p:sp>
      <p:sp>
        <p:nvSpPr>
          <p:cNvPr id="1030" name="Rectangle 6"/>
          <p:cNvSpPr>
            <a:spLocks noGrp="1" noChangeArrowheads="1"/>
          </p:cNvSpPr>
          <p:nvPr>
            <p:ph type="sldNum" sz="quarter" idx="4"/>
          </p:nvPr>
        </p:nvSpPr>
        <p:spPr bwMode="auto">
          <a:xfrm>
            <a:off x="393700" y="4826000"/>
            <a:ext cx="355600" cy="152400"/>
          </a:xfrm>
          <a:prstGeom prst="rect">
            <a:avLst/>
          </a:prstGeom>
          <a:solidFill>
            <a:schemeClr val="bg1"/>
          </a:solidFill>
          <a:ln w="9525">
            <a:noFill/>
            <a:miter lim="800000"/>
            <a:headEnd/>
            <a:tailEnd/>
          </a:ln>
          <a:effectLst/>
        </p:spPr>
        <p:txBody>
          <a:bodyPr vert="horz" wrap="square" lIns="0" tIns="0" rIns="0" bIns="0" numCol="1" anchor="b" anchorCtr="0" compatLnSpc="1">
            <a:prstTxWarp prst="textNoShape">
              <a:avLst/>
            </a:prstTxWarp>
          </a:bodyPr>
          <a:lstStyle>
            <a:lvl1pPr algn="l" fontAlgn="auto">
              <a:spcBef>
                <a:spcPts val="0"/>
              </a:spcBef>
              <a:spcAft>
                <a:spcPts val="0"/>
              </a:spcAft>
              <a:defRPr sz="1100" b="1">
                <a:solidFill>
                  <a:srgbClr val="62B3E5"/>
                </a:solidFill>
                <a:latin typeface="+mn-lt"/>
                <a:ea typeface="+mn-ea"/>
              </a:defRPr>
            </a:lvl1pPr>
          </a:lstStyle>
          <a:p>
            <a:pPr>
              <a:defRPr/>
            </a:pPr>
            <a:fld id="{D5D741F6-70F1-4ABB-A095-14B5A13DBCFF}" type="slidenum">
              <a:rPr lang="en-GB"/>
              <a:pPr>
                <a:defRPr/>
              </a:pPr>
              <a:t>‹#›</a:t>
            </a:fld>
            <a:endParaRPr lang="en-GB" dirty="0"/>
          </a:p>
        </p:txBody>
      </p:sp>
      <p:sp>
        <p:nvSpPr>
          <p:cNvPr id="9" name="Shape 3"/>
          <p:cNvSpPr/>
          <p:nvPr/>
        </p:nvSpPr>
        <p:spPr>
          <a:xfrm>
            <a:off x="166688" y="4627563"/>
            <a:ext cx="8810625" cy="0"/>
          </a:xfrm>
          <a:prstGeom prst="line">
            <a:avLst/>
          </a:prstGeom>
          <a:ln w="6350">
            <a:solidFill>
              <a:srgbClr val="62B3E5"/>
            </a:solidFill>
          </a:ln>
        </p:spPr>
        <p:txBody>
          <a:bodyPr lIns="0" tIns="0" rIns="0" bIns="0"/>
          <a:lstStyle/>
          <a:p>
            <a:pPr defTabSz="228440">
              <a:defRPr sz="3200">
                <a:latin typeface="+mn-lt"/>
                <a:ea typeface="+mn-ea"/>
                <a:cs typeface="+mn-cs"/>
                <a:sym typeface="Helvetica"/>
              </a:defRPr>
            </a:pPr>
            <a:endParaRPr sz="3200" kern="0">
              <a:solidFill>
                <a:srgbClr val="E56386"/>
              </a:solidFill>
              <a:latin typeface="Arial"/>
              <a:ea typeface="+mn-ea"/>
              <a:sym typeface="Helvetica"/>
            </a:endParaRPr>
          </a:p>
        </p:txBody>
      </p:sp>
      <p:pic>
        <p:nvPicPr>
          <p:cNvPr id="41990" name="Picture 7"/>
          <p:cNvPicPr>
            <a:picLocks noChangeAspect="1"/>
          </p:cNvPicPr>
          <p:nvPr/>
        </p:nvPicPr>
        <p:blipFill>
          <a:blip r:embed="rId14"/>
          <a:srcRect/>
          <a:stretch>
            <a:fillRect/>
          </a:stretch>
        </p:blipFill>
        <p:spPr bwMode="auto">
          <a:xfrm>
            <a:off x="8232775" y="4760913"/>
            <a:ext cx="757238" cy="252412"/>
          </a:xfrm>
          <a:prstGeom prst="rect">
            <a:avLst/>
          </a:prstGeom>
          <a:noFill/>
          <a:ln w="9525">
            <a:noFill/>
            <a:miter lim="800000"/>
            <a:headEnd/>
            <a:tailEnd/>
          </a:ln>
        </p:spPr>
      </p:pic>
      <p:sp>
        <p:nvSpPr>
          <p:cNvPr id="2" name="TIETOCOPYRIGHT"/>
          <p:cNvSpPr txBox="1"/>
          <p:nvPr userDrawn="1"/>
        </p:nvSpPr>
        <p:spPr>
          <a:xfrm>
            <a:off x="762000" y="4813300"/>
            <a:ext cx="1397000" cy="165100"/>
          </a:xfrm>
          <a:prstGeom prst="rect">
            <a:avLst/>
          </a:prstGeom>
          <a:noFill/>
        </p:spPr>
        <p:txBody>
          <a:bodyPr wrap="none" lIns="0" tIns="0" rIns="0" bIns="0">
            <a:spAutoFit/>
          </a:bodyPr>
          <a:lstStyle/>
          <a:p>
            <a:pPr fontAlgn="auto">
              <a:spcBef>
                <a:spcPts val="0"/>
              </a:spcBef>
              <a:spcAft>
                <a:spcPts val="0"/>
              </a:spcAft>
              <a:defRPr/>
            </a:pPr>
            <a:r>
              <a:rPr lang="en-US" altLang="zh-CN" sz="1100" spc="-40">
                <a:solidFill>
                  <a:srgbClr val="62B3E5"/>
                </a:solidFill>
                <a:latin typeface="Arial" panose="020B0604020202020204" pitchFamily="34" charset="0"/>
                <a:ea typeface="+mn-ea"/>
              </a:rPr>
              <a:t>© Tieto Corporation</a:t>
            </a:r>
            <a:endParaRPr lang="zh-CN" altLang="en-US" sz="1100" spc="-40">
              <a:solidFill>
                <a:srgbClr val="62B3E5"/>
              </a:solidFill>
              <a:latin typeface="Arial" panose="020B0604020202020204" pitchFamily="34" charset="0"/>
              <a:ea typeface="+mn-ea"/>
            </a:endParaRPr>
          </a:p>
        </p:txBody>
      </p:sp>
      <p:sp>
        <p:nvSpPr>
          <p:cNvPr id="3" name="TIETOCONFIDENTIALTEXT"/>
          <p:cNvSpPr txBox="1"/>
          <p:nvPr userDrawn="1"/>
        </p:nvSpPr>
        <p:spPr>
          <a:xfrm rot="16200000">
            <a:off x="7975600" y="1016000"/>
            <a:ext cx="1803400" cy="152400"/>
          </a:xfrm>
          <a:prstGeom prst="rect">
            <a:avLst/>
          </a:prstGeom>
          <a:noFill/>
        </p:spPr>
        <p:txBody>
          <a:bodyPr wrap="none" lIns="0" tIns="0" rIns="0" bIns="0">
            <a:spAutoFit/>
          </a:bodyPr>
          <a:lstStyle/>
          <a:p>
            <a:pPr algn="r" fontAlgn="auto">
              <a:spcBef>
                <a:spcPts val="0"/>
              </a:spcBef>
              <a:spcAft>
                <a:spcPts val="0"/>
              </a:spcAft>
              <a:defRPr/>
            </a:pPr>
            <a:r>
              <a:rPr lang="en-US" altLang="zh-CN" sz="800">
                <a:solidFill>
                  <a:srgbClr val="7B7B7B"/>
                </a:solidFill>
                <a:latin typeface="Arial" panose="020B0604020202020204" pitchFamily="34" charset="0"/>
                <a:ea typeface="+mn-ea"/>
              </a:rPr>
              <a:t>Public</a:t>
            </a:r>
            <a:endParaRPr lang="zh-CN" altLang="en-US" sz="800">
              <a:solidFill>
                <a:srgbClr val="7B7B7B"/>
              </a:solidFill>
              <a:latin typeface="Arial" panose="020B0604020202020204" pitchFamily="34" charset="0"/>
              <a:ea typeface="+mn-ea"/>
            </a:endParaRPr>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48" r:id="rId6"/>
    <p:sldLayoutId id="2147483747" r:id="rId7"/>
    <p:sldLayoutId id="2147483746" r:id="rId8"/>
    <p:sldLayoutId id="2147483745" r:id="rId9"/>
    <p:sldLayoutId id="2147483744" r:id="rId10"/>
    <p:sldLayoutId id="2147483743" r:id="rId11"/>
    <p:sldLayoutId id="2147483772" r:id="rId12"/>
  </p:sldLayoutIdLst>
  <p:hf hdr="0" ftr="0" dt="0"/>
  <p:txStyles>
    <p:titleStyle>
      <a:lvl1pPr algn="l" rtl="0" eaLnBrk="0" fontAlgn="base" hangingPunct="0">
        <a:spcBef>
          <a:spcPct val="0"/>
        </a:spcBef>
        <a:spcAft>
          <a:spcPct val="0"/>
        </a:spcAft>
        <a:defRPr sz="3800" b="1">
          <a:solidFill>
            <a:srgbClr val="D75F00"/>
          </a:solidFill>
          <a:latin typeface="+mj-lt"/>
          <a:ea typeface="+mj-ea"/>
          <a:cs typeface="+mj-cs"/>
        </a:defRPr>
      </a:lvl1pPr>
      <a:lvl2pPr algn="l" rtl="0" eaLnBrk="0" fontAlgn="base" hangingPunct="0">
        <a:spcBef>
          <a:spcPct val="0"/>
        </a:spcBef>
        <a:spcAft>
          <a:spcPct val="0"/>
        </a:spcAft>
        <a:defRPr sz="3800" b="1">
          <a:solidFill>
            <a:srgbClr val="D75F00"/>
          </a:solidFill>
          <a:latin typeface="Arial" charset="0"/>
        </a:defRPr>
      </a:lvl2pPr>
      <a:lvl3pPr algn="l" rtl="0" eaLnBrk="0" fontAlgn="base" hangingPunct="0">
        <a:spcBef>
          <a:spcPct val="0"/>
        </a:spcBef>
        <a:spcAft>
          <a:spcPct val="0"/>
        </a:spcAft>
        <a:defRPr sz="3800" b="1">
          <a:solidFill>
            <a:srgbClr val="D75F00"/>
          </a:solidFill>
          <a:latin typeface="Arial" charset="0"/>
        </a:defRPr>
      </a:lvl3pPr>
      <a:lvl4pPr algn="l" rtl="0" eaLnBrk="0" fontAlgn="base" hangingPunct="0">
        <a:spcBef>
          <a:spcPct val="0"/>
        </a:spcBef>
        <a:spcAft>
          <a:spcPct val="0"/>
        </a:spcAft>
        <a:defRPr sz="3800" b="1">
          <a:solidFill>
            <a:srgbClr val="D75F00"/>
          </a:solidFill>
          <a:latin typeface="Arial" charset="0"/>
        </a:defRPr>
      </a:lvl4pPr>
      <a:lvl5pPr algn="l" rtl="0" eaLnBrk="0" fontAlgn="base" hangingPunct="0">
        <a:spcBef>
          <a:spcPct val="0"/>
        </a:spcBef>
        <a:spcAft>
          <a:spcPct val="0"/>
        </a:spcAft>
        <a:defRPr sz="3800" b="1">
          <a:solidFill>
            <a:srgbClr val="D75F00"/>
          </a:solidFill>
          <a:latin typeface="Arial" charset="0"/>
        </a:defRPr>
      </a:lvl5pPr>
      <a:lvl6pPr marL="457200" algn="l" rtl="0" eaLnBrk="1" fontAlgn="base" hangingPunct="1">
        <a:spcBef>
          <a:spcPct val="0"/>
        </a:spcBef>
        <a:spcAft>
          <a:spcPct val="0"/>
        </a:spcAft>
        <a:defRPr sz="4400" b="1">
          <a:solidFill>
            <a:schemeClr val="folHlink"/>
          </a:solidFill>
          <a:latin typeface="Arial" charset="0"/>
        </a:defRPr>
      </a:lvl6pPr>
      <a:lvl7pPr marL="914400" algn="l" rtl="0" eaLnBrk="1" fontAlgn="base" hangingPunct="1">
        <a:spcBef>
          <a:spcPct val="0"/>
        </a:spcBef>
        <a:spcAft>
          <a:spcPct val="0"/>
        </a:spcAft>
        <a:defRPr sz="4400" b="1">
          <a:solidFill>
            <a:schemeClr val="folHlink"/>
          </a:solidFill>
          <a:latin typeface="Arial" charset="0"/>
        </a:defRPr>
      </a:lvl7pPr>
      <a:lvl8pPr marL="1371600" algn="l" rtl="0" eaLnBrk="1" fontAlgn="base" hangingPunct="1">
        <a:spcBef>
          <a:spcPct val="0"/>
        </a:spcBef>
        <a:spcAft>
          <a:spcPct val="0"/>
        </a:spcAft>
        <a:defRPr sz="4400" b="1">
          <a:solidFill>
            <a:schemeClr val="folHlink"/>
          </a:solidFill>
          <a:latin typeface="Arial" charset="0"/>
        </a:defRPr>
      </a:lvl8pPr>
      <a:lvl9pPr marL="1828800" algn="l" rtl="0" eaLnBrk="1" fontAlgn="base" hangingPunct="1">
        <a:spcBef>
          <a:spcPct val="0"/>
        </a:spcBef>
        <a:spcAft>
          <a:spcPct val="0"/>
        </a:spcAft>
        <a:defRPr sz="4400" b="1">
          <a:solidFill>
            <a:schemeClr val="folHlink"/>
          </a:solidFill>
          <a:latin typeface="Arial" charset="0"/>
        </a:defRPr>
      </a:lvl9pPr>
    </p:titleStyle>
    <p:bodyStyle>
      <a:lvl1pPr marL="342900" indent="-342900" algn="l" rtl="0" eaLnBrk="0" fontAlgn="base" hangingPunct="0">
        <a:lnSpc>
          <a:spcPct val="90000"/>
        </a:lnSpc>
        <a:spcBef>
          <a:spcPts val="500"/>
        </a:spcBef>
        <a:spcAft>
          <a:spcPct val="0"/>
        </a:spcAft>
        <a:buChar char="•"/>
        <a:defRPr sz="2400">
          <a:solidFill>
            <a:srgbClr val="7B7B7B"/>
          </a:solidFill>
          <a:latin typeface="+mn-lt"/>
          <a:ea typeface="+mn-ea"/>
          <a:cs typeface="+mn-cs"/>
        </a:defRPr>
      </a:lvl1pPr>
      <a:lvl2pPr marL="742950" indent="-285750" algn="l" rtl="0" eaLnBrk="0" fontAlgn="base" hangingPunct="0">
        <a:lnSpc>
          <a:spcPct val="90000"/>
        </a:lnSpc>
        <a:spcBef>
          <a:spcPts val="500"/>
        </a:spcBef>
        <a:spcAft>
          <a:spcPct val="0"/>
        </a:spcAft>
        <a:buChar char="•"/>
        <a:defRPr sz="2000">
          <a:solidFill>
            <a:srgbClr val="7B7B7B"/>
          </a:solidFill>
          <a:latin typeface="+mn-lt"/>
        </a:defRPr>
      </a:lvl2pPr>
      <a:lvl3pPr marL="1143000" indent="-228600" algn="l" rtl="0" eaLnBrk="0" fontAlgn="base" hangingPunct="0">
        <a:lnSpc>
          <a:spcPct val="90000"/>
        </a:lnSpc>
        <a:spcBef>
          <a:spcPts val="500"/>
        </a:spcBef>
        <a:spcAft>
          <a:spcPct val="0"/>
        </a:spcAft>
        <a:buChar char="•"/>
        <a:defRPr>
          <a:solidFill>
            <a:srgbClr val="7B7B7B"/>
          </a:solidFill>
          <a:latin typeface="+mn-lt"/>
        </a:defRPr>
      </a:lvl3pPr>
      <a:lvl4pPr marL="1600200" indent="-228600" algn="l" rtl="0" eaLnBrk="0" fontAlgn="base" hangingPunct="0">
        <a:lnSpc>
          <a:spcPct val="90000"/>
        </a:lnSpc>
        <a:spcBef>
          <a:spcPts val="500"/>
        </a:spcBef>
        <a:spcAft>
          <a:spcPct val="0"/>
        </a:spcAft>
        <a:buChar char="•"/>
        <a:defRPr>
          <a:solidFill>
            <a:srgbClr val="7B7B7B"/>
          </a:solidFill>
          <a:latin typeface="+mn-lt"/>
        </a:defRPr>
      </a:lvl4pPr>
      <a:lvl5pPr marL="2057400" indent="-228600" algn="l" rtl="0" eaLnBrk="0" fontAlgn="base" hangingPunct="0">
        <a:lnSpc>
          <a:spcPct val="90000"/>
        </a:lnSpc>
        <a:spcBef>
          <a:spcPts val="500"/>
        </a:spcBef>
        <a:spcAft>
          <a:spcPct val="0"/>
        </a:spcAft>
        <a:buChar char="•"/>
        <a:defRPr>
          <a:solidFill>
            <a:srgbClr val="7B7B7B"/>
          </a:solidFill>
          <a:latin typeface="+mn-lt"/>
        </a:defRPr>
      </a:lvl5pPr>
      <a:lvl6pPr marL="2514600" indent="-228600" algn="l" rtl="0" eaLnBrk="1" fontAlgn="base" hangingPunct="1">
        <a:spcBef>
          <a:spcPts val="500"/>
        </a:spcBef>
        <a:spcAft>
          <a:spcPct val="0"/>
        </a:spcAft>
        <a:buChar char="•"/>
        <a:defRPr sz="2200">
          <a:solidFill>
            <a:schemeClr val="tx1"/>
          </a:solidFill>
          <a:latin typeface="+mn-lt"/>
        </a:defRPr>
      </a:lvl6pPr>
      <a:lvl7pPr marL="2971800" indent="-228600" algn="l" rtl="0" eaLnBrk="1" fontAlgn="base" hangingPunct="1">
        <a:spcBef>
          <a:spcPts val="500"/>
        </a:spcBef>
        <a:spcAft>
          <a:spcPct val="0"/>
        </a:spcAft>
        <a:buChar char="•"/>
        <a:defRPr sz="2200">
          <a:solidFill>
            <a:schemeClr val="tx1"/>
          </a:solidFill>
          <a:latin typeface="+mn-lt"/>
        </a:defRPr>
      </a:lvl7pPr>
      <a:lvl8pPr marL="3429000" indent="-228600" algn="l" rtl="0" eaLnBrk="1" fontAlgn="base" hangingPunct="1">
        <a:spcBef>
          <a:spcPts val="500"/>
        </a:spcBef>
        <a:spcAft>
          <a:spcPct val="0"/>
        </a:spcAft>
        <a:buChar char="•"/>
        <a:defRPr sz="2200">
          <a:solidFill>
            <a:schemeClr val="tx1"/>
          </a:solidFill>
          <a:latin typeface="+mn-lt"/>
        </a:defRPr>
      </a:lvl8pPr>
      <a:lvl9pPr marL="3886200" indent="-228600" algn="l" rtl="0" eaLnBrk="1" fontAlgn="base" hangingPunct="1">
        <a:spcBef>
          <a:spcPts val="500"/>
        </a:spcBef>
        <a:spcAft>
          <a:spcPct val="0"/>
        </a:spcAft>
        <a:buChar char="•"/>
        <a:defRPr sz="2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30.xml"/><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30.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37.xml"/><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37.xml"/><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37.xml"/><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7.xml"/><Relationship Id="rId4" Type="http://schemas.openxmlformats.org/officeDocument/2006/relationships/image" Target="../media/image68.emf"/></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7.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0.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262063" y="1239838"/>
            <a:ext cx="6303962" cy="1636712"/>
          </a:xfrm>
        </p:spPr>
        <p:txBody>
          <a:bodyPr>
            <a:normAutofit fontScale="90000"/>
          </a:bodyPr>
          <a:lstStyle/>
          <a:p>
            <a:pPr>
              <a:defRPr/>
            </a:pPr>
            <a:r>
              <a:rPr lang="en-US" altLang="zh-CN" sz="5400" smtClean="0">
                <a:ea typeface="宋体" charset="-122"/>
              </a:rPr>
              <a:t>Waveforms for 5G Brief Introduction</a:t>
            </a:r>
            <a:endParaRPr lang="en-GB" altLang="zh-CN" sz="5400" smtClean="0">
              <a:ea typeface="宋体" charset="-122"/>
            </a:endParaRPr>
          </a:p>
        </p:txBody>
      </p:sp>
      <p:sp>
        <p:nvSpPr>
          <p:cNvPr id="57346" name="CONTACTINFO"/>
          <p:cNvSpPr txBox="1">
            <a:spLocks noChangeArrowheads="1"/>
          </p:cNvSpPr>
          <p:nvPr/>
        </p:nvSpPr>
        <p:spPr bwMode="auto">
          <a:xfrm>
            <a:off x="406400" y="4021138"/>
            <a:ext cx="2732088" cy="830262"/>
          </a:xfrm>
          <a:prstGeom prst="rect">
            <a:avLst/>
          </a:prstGeom>
          <a:noFill/>
          <a:ln w="9525">
            <a:noFill/>
            <a:miter lim="800000"/>
            <a:headEnd/>
            <a:tailEnd/>
          </a:ln>
        </p:spPr>
        <p:txBody>
          <a:bodyPr wrap="none" lIns="0" tIns="0" rIns="0" bIns="0" anchor="b">
            <a:spAutoFit/>
          </a:bodyPr>
          <a:lstStyle/>
          <a:p>
            <a:r>
              <a:rPr lang="en-US" altLang="zh-CN" sz="1400" b="1">
                <a:solidFill>
                  <a:schemeClr val="bg1"/>
                </a:solidFill>
                <a:sym typeface="Arial" charset="0"/>
              </a:rPr>
              <a:t>Long Zhang</a:t>
            </a:r>
          </a:p>
          <a:p>
            <a:endParaRPr lang="en-US" altLang="zh-CN" sz="1000">
              <a:solidFill>
                <a:schemeClr val="bg1"/>
              </a:solidFill>
              <a:sym typeface="Arial" charset="0"/>
            </a:endParaRPr>
          </a:p>
          <a:p>
            <a:r>
              <a:rPr lang="en-US" altLang="zh-CN" sz="1000">
                <a:solidFill>
                  <a:schemeClr val="bg1"/>
                </a:solidFill>
                <a:sym typeface="Arial" charset="0"/>
              </a:rPr>
              <a:t>Hardware Engineer</a:t>
            </a:r>
          </a:p>
          <a:p>
            <a:r>
              <a:rPr lang="en-US" altLang="zh-CN" sz="1000">
                <a:solidFill>
                  <a:schemeClr val="bg1"/>
                </a:solidFill>
                <a:sym typeface="Arial" charset="0"/>
              </a:rPr>
              <a:t>Tieto Oyj, ZSR Product Development Services / </a:t>
            </a:r>
          </a:p>
          <a:p>
            <a:r>
              <a:rPr lang="en-US" altLang="zh-CN" sz="1000">
                <a:solidFill>
                  <a:schemeClr val="bg1"/>
                </a:solidFill>
                <a:sym typeface="Arial" charset="0"/>
              </a:rPr>
              <a:t>long.a.zhang@tieto.com</a:t>
            </a:r>
            <a:endParaRPr lang="zh-CN" altLang="en-US" sz="1000">
              <a:solidFill>
                <a:schemeClr val="bg1"/>
              </a:solidFill>
              <a:sym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Number Placeholder 4"/>
          <p:cNvSpPr>
            <a:spLocks noGrp="1"/>
          </p:cNvSpPr>
          <p:nvPr>
            <p:ph type="sldNum" sz="quarter" idx="10"/>
          </p:nvPr>
        </p:nvSpPr>
        <p:spPr/>
        <p:txBody>
          <a:bodyPr/>
          <a:lstStyle/>
          <a:p>
            <a:pPr fontAlgn="base">
              <a:spcBef>
                <a:spcPct val="0"/>
              </a:spcBef>
              <a:spcAft>
                <a:spcPct val="0"/>
              </a:spcAft>
              <a:defRPr/>
            </a:pPr>
            <a:fld id="{62279DA0-4765-490D-BCF3-E51D345F4377}" type="slidenum">
              <a:rPr lang="en-GB" altLang="zh-CN">
                <a:ea typeface="宋体" charset="-122"/>
              </a:rPr>
              <a:pPr fontAlgn="base">
                <a:spcBef>
                  <a:spcPct val="0"/>
                </a:spcBef>
                <a:spcAft>
                  <a:spcPct val="0"/>
                </a:spcAft>
                <a:defRPr/>
              </a:pPr>
              <a:t>10</a:t>
            </a:fld>
            <a:endParaRPr lang="en-GB" altLang="zh-CN">
              <a:ea typeface="宋体" charset="-122"/>
            </a:endParaRPr>
          </a:p>
        </p:txBody>
      </p:sp>
      <p:pic>
        <p:nvPicPr>
          <p:cNvPr id="72706" name="Picture 13"/>
          <p:cNvPicPr>
            <a:picLocks noChangeAspect="1"/>
          </p:cNvPicPr>
          <p:nvPr/>
        </p:nvPicPr>
        <p:blipFill>
          <a:blip r:embed="rId3"/>
          <a:srcRect/>
          <a:stretch>
            <a:fillRect/>
          </a:stretch>
        </p:blipFill>
        <p:spPr bwMode="auto">
          <a:xfrm>
            <a:off x="757238" y="196850"/>
            <a:ext cx="1922462" cy="4421188"/>
          </a:xfrm>
          <a:prstGeom prst="rect">
            <a:avLst/>
          </a:prstGeom>
          <a:noFill/>
          <a:ln w="9525">
            <a:noFill/>
            <a:miter lim="800000"/>
            <a:headEnd/>
            <a:tailEnd/>
          </a:ln>
        </p:spPr>
      </p:pic>
      <p:pic>
        <p:nvPicPr>
          <p:cNvPr id="72707" name="Picture 14"/>
          <p:cNvPicPr>
            <a:picLocks noChangeAspect="1"/>
          </p:cNvPicPr>
          <p:nvPr/>
        </p:nvPicPr>
        <p:blipFill>
          <a:blip r:embed="rId4"/>
          <a:srcRect/>
          <a:stretch>
            <a:fillRect/>
          </a:stretch>
        </p:blipFill>
        <p:spPr bwMode="auto">
          <a:xfrm>
            <a:off x="2935288" y="595313"/>
            <a:ext cx="5405437" cy="2319337"/>
          </a:xfrm>
          <a:prstGeom prst="rect">
            <a:avLst/>
          </a:prstGeom>
          <a:noFill/>
          <a:ln w="9525">
            <a:noFill/>
            <a:miter lim="800000"/>
            <a:headEnd/>
            <a:tailEnd/>
          </a:ln>
        </p:spPr>
      </p:pic>
      <p:pic>
        <p:nvPicPr>
          <p:cNvPr id="72708" name="Picture 15"/>
          <p:cNvPicPr>
            <a:picLocks noChangeAspect="1"/>
          </p:cNvPicPr>
          <p:nvPr/>
        </p:nvPicPr>
        <p:blipFill>
          <a:blip r:embed="rId5"/>
          <a:srcRect/>
          <a:stretch>
            <a:fillRect/>
          </a:stretch>
        </p:blipFill>
        <p:spPr bwMode="auto">
          <a:xfrm>
            <a:off x="4030663" y="3078163"/>
            <a:ext cx="1879600" cy="1022350"/>
          </a:xfrm>
          <a:prstGeom prst="rect">
            <a:avLst/>
          </a:prstGeom>
          <a:noFill/>
          <a:ln w="9525">
            <a:noFill/>
            <a:miter lim="800000"/>
            <a:headEnd/>
            <a:tailEnd/>
          </a:ln>
        </p:spPr>
      </p:pic>
      <p:pic>
        <p:nvPicPr>
          <p:cNvPr id="72709" name="Picture 16"/>
          <p:cNvPicPr>
            <a:picLocks noChangeAspect="1"/>
          </p:cNvPicPr>
          <p:nvPr/>
        </p:nvPicPr>
        <p:blipFill>
          <a:blip r:embed="rId6"/>
          <a:srcRect/>
          <a:stretch>
            <a:fillRect/>
          </a:stretch>
        </p:blipFill>
        <p:spPr bwMode="auto">
          <a:xfrm>
            <a:off x="6207125" y="3095625"/>
            <a:ext cx="1471613" cy="1000125"/>
          </a:xfrm>
          <a:prstGeom prst="rect">
            <a:avLst/>
          </a:prstGeom>
          <a:noFill/>
          <a:ln w="9525">
            <a:noFill/>
            <a:miter lim="800000"/>
            <a:headEnd/>
            <a:tailEnd/>
          </a:ln>
        </p:spPr>
      </p:pic>
      <p:sp>
        <p:nvSpPr>
          <p:cNvPr id="72710" name="Rectangle 17"/>
          <p:cNvSpPr>
            <a:spLocks noChangeArrowheads="1"/>
          </p:cNvSpPr>
          <p:nvPr/>
        </p:nvSpPr>
        <p:spPr bwMode="auto">
          <a:xfrm>
            <a:off x="4632325" y="4111625"/>
            <a:ext cx="1652588" cy="261938"/>
          </a:xfrm>
          <a:prstGeom prst="rect">
            <a:avLst/>
          </a:prstGeom>
          <a:noFill/>
          <a:ln w="9525">
            <a:noFill/>
            <a:miter lim="800000"/>
            <a:headEnd/>
            <a:tailEnd/>
          </a:ln>
        </p:spPr>
        <p:txBody>
          <a:bodyPr>
            <a:spAutoFit/>
          </a:bodyPr>
          <a:lstStyle/>
          <a:p>
            <a:r>
              <a:rPr lang="en-US" altLang="zh-CN" sz="1100" b="1" i="1">
                <a:solidFill>
                  <a:srgbClr val="000000"/>
                </a:solidFill>
              </a:rPr>
              <a:t>Fourier coefficients of </a:t>
            </a:r>
            <a:r>
              <a:rPr lang="en-US" altLang="zh-CN" sz="1100" b="1" i="1"/>
              <a:t> </a:t>
            </a:r>
            <a:endParaRPr lang="zh-CN" altLang="en-US" sz="1100" b="1" i="1"/>
          </a:p>
        </p:txBody>
      </p:sp>
      <p:pic>
        <p:nvPicPr>
          <p:cNvPr id="72711" name="Picture 18"/>
          <p:cNvPicPr>
            <a:picLocks noChangeAspect="1"/>
          </p:cNvPicPr>
          <p:nvPr/>
        </p:nvPicPr>
        <p:blipFill>
          <a:blip r:embed="rId7"/>
          <a:srcRect/>
          <a:stretch>
            <a:fillRect/>
          </a:stretch>
        </p:blipFill>
        <p:spPr bwMode="auto">
          <a:xfrm>
            <a:off x="6253163" y="4168775"/>
            <a:ext cx="1265237" cy="1936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Title 1"/>
          <p:cNvSpPr>
            <a:spLocks noGrp="1"/>
          </p:cNvSpPr>
          <p:nvPr>
            <p:ph type="title"/>
          </p:nvPr>
        </p:nvSpPr>
        <p:spPr>
          <a:xfrm>
            <a:off x="434975" y="255588"/>
            <a:ext cx="8229600" cy="698500"/>
          </a:xfrm>
        </p:spPr>
        <p:txBody>
          <a:bodyPr/>
          <a:lstStyle/>
          <a:p>
            <a:pPr eaLnBrk="1" hangingPunct="1"/>
            <a:r>
              <a:rPr lang="en-US" altLang="zh-CN" sz="3400" smtClean="0">
                <a:ea typeface="宋体" charset="-122"/>
              </a:rPr>
              <a:t>Drawbacks of OFDM </a:t>
            </a:r>
            <a:br>
              <a:rPr lang="en-US" altLang="zh-CN" sz="3400" smtClean="0">
                <a:ea typeface="宋体" charset="-122"/>
              </a:rPr>
            </a:br>
            <a:endParaRPr lang="en-GB" altLang="zh-CN" sz="3400" smtClean="0">
              <a:ea typeface="宋体" charset="-122"/>
            </a:endParaRPr>
          </a:p>
        </p:txBody>
      </p:sp>
      <p:sp>
        <p:nvSpPr>
          <p:cNvPr id="74754" name="Content Placeholder 2"/>
          <p:cNvSpPr>
            <a:spLocks noGrp="1"/>
          </p:cNvSpPr>
          <p:nvPr>
            <p:ph idx="1"/>
          </p:nvPr>
        </p:nvSpPr>
        <p:spPr>
          <a:xfrm>
            <a:off x="393700" y="954088"/>
            <a:ext cx="8229600" cy="3554412"/>
          </a:xfrm>
        </p:spPr>
        <p:txBody>
          <a:bodyPr/>
          <a:lstStyle/>
          <a:p>
            <a:pPr eaLnBrk="1" hangingPunct="1"/>
            <a:r>
              <a:rPr lang="en-US" altLang="zh-CN" sz="1800" smtClean="0">
                <a:ea typeface="宋体" charset="-122"/>
              </a:rPr>
              <a:t>High out-of-band (OOB) emission: rectangular pulses in the time domain leads to a slowly decaying in the frequency domain, this makes OFDM unsuited for use in fragmented spectrum scenarios; in 4G OOB emission controlled by inserting null tones at the spectrum edges or filtering the whole OFDM signal with a selective filter(filtered-OFDM, longer CP), both lead to a loss in spectral efficiency, high inter-carrier interference (ICI) and severe adjacent-channel interference (ACI) </a:t>
            </a:r>
          </a:p>
          <a:p>
            <a:pPr eaLnBrk="1" hangingPunct="1"/>
            <a:r>
              <a:rPr lang="en-US" altLang="zh-CN" sz="1800" smtClean="0">
                <a:ea typeface="宋体" charset="-122"/>
              </a:rPr>
              <a:t>Cyclic prefix (CP) degrades spectral efficiency</a:t>
            </a:r>
          </a:p>
          <a:p>
            <a:pPr eaLnBrk="1" hangingPunct="1"/>
            <a:r>
              <a:rPr lang="en-US" altLang="zh-CN" sz="1800" smtClean="0">
                <a:ea typeface="宋体" charset="-122"/>
              </a:rPr>
              <a:t>The need for strict frequency and time synchronization among blocks and subcarriers(maintain orthogonality) does not match well with the IoT scenario, wherein many devices have to access the channel with short data frames. Also a key issue in the uplink of a cellular network wherein different mobile terminals transmit separately, and in the downlink when base station coordination is used</a:t>
            </a:r>
            <a:br>
              <a:rPr lang="en-US" altLang="zh-CN" sz="1800" smtClean="0">
                <a:ea typeface="宋体" charset="-122"/>
              </a:rPr>
            </a:br>
            <a:r>
              <a:rPr lang="en-US" altLang="zh-CN" sz="1800" smtClean="0">
                <a:ea typeface="宋体" charset="-122"/>
              </a:rPr>
              <a:t/>
            </a:r>
            <a:br>
              <a:rPr lang="en-US" altLang="zh-CN" sz="1800" smtClean="0">
                <a:ea typeface="宋体" charset="-122"/>
              </a:rPr>
            </a:br>
            <a:r>
              <a:rPr lang="en-US" altLang="zh-CN" sz="1800" smtClean="0">
                <a:ea typeface="宋体" charset="-122"/>
              </a:rPr>
              <a:t/>
            </a:r>
            <a:br>
              <a:rPr lang="en-US" altLang="zh-CN" sz="1800" smtClean="0">
                <a:ea typeface="宋体" charset="-122"/>
              </a:rPr>
            </a:br>
            <a:r>
              <a:rPr lang="en-US" altLang="zh-CN" sz="1800" smtClean="0">
                <a:ea typeface="宋体" charset="-122"/>
              </a:rPr>
              <a:t/>
            </a:r>
            <a:br>
              <a:rPr lang="en-US" altLang="zh-CN" sz="1800" smtClean="0">
                <a:ea typeface="宋体" charset="-122"/>
              </a:rPr>
            </a:br>
            <a:r>
              <a:rPr lang="en-US" altLang="zh-CN" sz="1800" smtClean="0">
                <a:ea typeface="宋体" charset="-122"/>
              </a:rPr>
              <a:t/>
            </a:r>
            <a:br>
              <a:rPr lang="en-US" altLang="zh-CN" sz="1800"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endParaRPr lang="en-US" altLang="zh-CN" smtClean="0">
              <a:ea typeface="宋体" charset="-122"/>
            </a:endParaRPr>
          </a:p>
          <a:p>
            <a:pPr eaLnBrk="1" hangingPunct="1"/>
            <a:endParaRPr lang="en-GB" altLang="zh-CN" smtClean="0">
              <a:ea typeface="宋体" charset="-122"/>
            </a:endParaRPr>
          </a:p>
        </p:txBody>
      </p:sp>
      <p:sp>
        <p:nvSpPr>
          <p:cNvPr id="73731" name="Slide Number Placeholder 4"/>
          <p:cNvSpPr>
            <a:spLocks noGrp="1"/>
          </p:cNvSpPr>
          <p:nvPr>
            <p:ph type="sldNum" sz="quarter" idx="10"/>
          </p:nvPr>
        </p:nvSpPr>
        <p:spPr/>
        <p:txBody>
          <a:bodyPr/>
          <a:lstStyle/>
          <a:p>
            <a:pPr fontAlgn="base">
              <a:spcBef>
                <a:spcPct val="0"/>
              </a:spcBef>
              <a:spcAft>
                <a:spcPct val="0"/>
              </a:spcAft>
              <a:defRPr/>
            </a:pPr>
            <a:fld id="{A9CEE7C7-1791-45AF-B034-9ADC90DB64A3}" type="slidenum">
              <a:rPr lang="en-GB" altLang="zh-CN">
                <a:ea typeface="宋体" charset="-122"/>
              </a:rPr>
              <a:pPr fontAlgn="base">
                <a:spcBef>
                  <a:spcPct val="0"/>
                </a:spcBef>
                <a:spcAft>
                  <a:spcPct val="0"/>
                </a:spcAft>
                <a:defRPr/>
              </a:pPr>
              <a:t>11</a:t>
            </a:fld>
            <a:endParaRPr lang="en-GB" altLang="zh-CN">
              <a:ea typeface="宋体"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Title 1"/>
          <p:cNvSpPr>
            <a:spLocks noGrp="1"/>
          </p:cNvSpPr>
          <p:nvPr>
            <p:ph type="title"/>
          </p:nvPr>
        </p:nvSpPr>
        <p:spPr>
          <a:xfrm>
            <a:off x="434975" y="255588"/>
            <a:ext cx="8229600" cy="517525"/>
          </a:xfrm>
        </p:spPr>
        <p:txBody>
          <a:bodyPr/>
          <a:lstStyle/>
          <a:p>
            <a:pPr eaLnBrk="1" hangingPunct="1"/>
            <a:r>
              <a:rPr lang="en-US" altLang="zh-CN" sz="3400" smtClean="0">
                <a:ea typeface="宋体" charset="-122"/>
              </a:rPr>
              <a:t>Filter-bank Multicarrier (FBMC)</a:t>
            </a:r>
            <a:br>
              <a:rPr lang="en-US" altLang="zh-CN" sz="3400" smtClean="0">
                <a:ea typeface="宋体" charset="-122"/>
              </a:rPr>
            </a:br>
            <a:endParaRPr lang="en-GB" altLang="zh-CN" sz="3400" smtClean="0">
              <a:ea typeface="宋体" charset="-122"/>
            </a:endParaRPr>
          </a:p>
        </p:txBody>
      </p:sp>
      <p:sp>
        <p:nvSpPr>
          <p:cNvPr id="75778" name="Slide Number Placeholder 4"/>
          <p:cNvSpPr>
            <a:spLocks noGrp="1"/>
          </p:cNvSpPr>
          <p:nvPr>
            <p:ph type="sldNum" sz="quarter" idx="10"/>
          </p:nvPr>
        </p:nvSpPr>
        <p:spPr/>
        <p:txBody>
          <a:bodyPr/>
          <a:lstStyle/>
          <a:p>
            <a:pPr fontAlgn="base">
              <a:spcBef>
                <a:spcPct val="0"/>
              </a:spcBef>
              <a:spcAft>
                <a:spcPct val="0"/>
              </a:spcAft>
              <a:defRPr/>
            </a:pPr>
            <a:fld id="{BB7CCA48-F2FD-41E0-8B2B-A43767FE7AC9}" type="slidenum">
              <a:rPr lang="en-GB" altLang="zh-CN">
                <a:ea typeface="宋体" charset="-122"/>
              </a:rPr>
              <a:pPr fontAlgn="base">
                <a:spcBef>
                  <a:spcPct val="0"/>
                </a:spcBef>
                <a:spcAft>
                  <a:spcPct val="0"/>
                </a:spcAft>
                <a:defRPr/>
              </a:pPr>
              <a:t>12</a:t>
            </a:fld>
            <a:endParaRPr lang="en-GB" altLang="zh-CN">
              <a:ea typeface="宋体" charset="-122"/>
            </a:endParaRPr>
          </a:p>
        </p:txBody>
      </p:sp>
      <p:pic>
        <p:nvPicPr>
          <p:cNvPr id="76803" name="Picture 5"/>
          <p:cNvPicPr>
            <a:picLocks noChangeAspect="1"/>
          </p:cNvPicPr>
          <p:nvPr/>
        </p:nvPicPr>
        <p:blipFill>
          <a:blip r:embed="rId3"/>
          <a:srcRect/>
          <a:stretch>
            <a:fillRect/>
          </a:stretch>
        </p:blipFill>
        <p:spPr bwMode="auto">
          <a:xfrm>
            <a:off x="434975" y="977900"/>
            <a:ext cx="5153025" cy="2087563"/>
          </a:xfrm>
          <a:prstGeom prst="rect">
            <a:avLst/>
          </a:prstGeom>
          <a:noFill/>
          <a:ln w="9525">
            <a:noFill/>
            <a:miter lim="800000"/>
            <a:headEnd/>
            <a:tailEnd/>
          </a:ln>
        </p:spPr>
      </p:pic>
      <p:sp>
        <p:nvSpPr>
          <p:cNvPr id="76804" name="Content Placeholder 2"/>
          <p:cNvSpPr>
            <a:spLocks noGrp="1"/>
          </p:cNvSpPr>
          <p:nvPr>
            <p:ph sz="half" idx="1"/>
          </p:nvPr>
        </p:nvSpPr>
        <p:spPr>
          <a:xfrm>
            <a:off x="598488" y="3090863"/>
            <a:ext cx="5214937" cy="1339850"/>
          </a:xfrm>
        </p:spPr>
        <p:txBody>
          <a:bodyPr/>
          <a:lstStyle/>
          <a:p>
            <a:pPr eaLnBrk="1" hangingPunct="1"/>
            <a:r>
              <a:rPr lang="en-GB" altLang="zh-CN" smtClean="0">
                <a:ea typeface="宋体" charset="-122"/>
              </a:rPr>
              <a:t>No time overhead, add filter p(t) (termed “</a:t>
            </a:r>
            <a:r>
              <a:rPr lang="en-GB" altLang="zh-CN" b="1" i="1" smtClean="0">
                <a:ea typeface="宋体" charset="-122"/>
              </a:rPr>
              <a:t>prototype</a:t>
            </a:r>
            <a:r>
              <a:rPr lang="en-GB" altLang="zh-CN" smtClean="0">
                <a:ea typeface="宋体" charset="-122"/>
              </a:rPr>
              <a:t>” filter) for </a:t>
            </a:r>
            <a:r>
              <a:rPr lang="en-US" altLang="zh-CN" smtClean="0">
                <a:ea typeface="宋体" charset="-122"/>
              </a:rPr>
              <a:t>each subcarrier to suppress ISI</a:t>
            </a:r>
            <a:endParaRPr lang="en-GB" altLang="zh-CN" smtClean="0">
              <a:ea typeface="宋体" charset="-122"/>
            </a:endParaRPr>
          </a:p>
        </p:txBody>
      </p:sp>
      <p:pic>
        <p:nvPicPr>
          <p:cNvPr id="76805" name="Picture 8"/>
          <p:cNvPicPr>
            <a:picLocks noChangeAspect="1"/>
          </p:cNvPicPr>
          <p:nvPr/>
        </p:nvPicPr>
        <p:blipFill>
          <a:blip r:embed="rId4"/>
          <a:srcRect/>
          <a:stretch>
            <a:fillRect/>
          </a:stretch>
        </p:blipFill>
        <p:spPr bwMode="auto">
          <a:xfrm>
            <a:off x="5986463" y="774700"/>
            <a:ext cx="1852612" cy="2290763"/>
          </a:xfrm>
          <a:prstGeom prst="rect">
            <a:avLst/>
          </a:prstGeom>
          <a:noFill/>
          <a:ln w="9525">
            <a:noFill/>
            <a:miter lim="800000"/>
            <a:headEnd/>
            <a:tailEnd/>
          </a:ln>
        </p:spPr>
      </p:pic>
      <p:pic>
        <p:nvPicPr>
          <p:cNvPr id="76806" name="Picture 9"/>
          <p:cNvPicPr>
            <a:picLocks noChangeAspect="1"/>
          </p:cNvPicPr>
          <p:nvPr/>
        </p:nvPicPr>
        <p:blipFill>
          <a:blip r:embed="rId5"/>
          <a:srcRect/>
          <a:stretch>
            <a:fillRect/>
          </a:stretch>
        </p:blipFill>
        <p:spPr bwMode="auto">
          <a:xfrm>
            <a:off x="5853113" y="3152775"/>
            <a:ext cx="2119312" cy="1395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Slide Number Placeholder 4"/>
          <p:cNvSpPr>
            <a:spLocks noGrp="1"/>
          </p:cNvSpPr>
          <p:nvPr>
            <p:ph type="sldNum" sz="quarter" idx="10"/>
          </p:nvPr>
        </p:nvSpPr>
        <p:spPr/>
        <p:txBody>
          <a:bodyPr/>
          <a:lstStyle/>
          <a:p>
            <a:pPr fontAlgn="base">
              <a:spcBef>
                <a:spcPct val="0"/>
              </a:spcBef>
              <a:spcAft>
                <a:spcPct val="0"/>
              </a:spcAft>
              <a:defRPr/>
            </a:pPr>
            <a:fld id="{279C5F83-8D14-472B-BF18-C1B883501394}" type="slidenum">
              <a:rPr lang="en-GB" altLang="zh-CN">
                <a:ea typeface="宋体" charset="-122"/>
              </a:rPr>
              <a:pPr fontAlgn="base">
                <a:spcBef>
                  <a:spcPct val="0"/>
                </a:spcBef>
                <a:spcAft>
                  <a:spcPct val="0"/>
                </a:spcAft>
                <a:defRPr/>
              </a:pPr>
              <a:t>13</a:t>
            </a:fld>
            <a:endParaRPr lang="en-GB" altLang="zh-CN">
              <a:ea typeface="宋体" charset="-122"/>
            </a:endParaRPr>
          </a:p>
        </p:txBody>
      </p:sp>
      <p:sp>
        <p:nvSpPr>
          <p:cNvPr id="78850" name="Content Placeholder 2"/>
          <p:cNvSpPr>
            <a:spLocks noGrp="1"/>
          </p:cNvSpPr>
          <p:nvPr>
            <p:ph sz="half" idx="1"/>
          </p:nvPr>
        </p:nvSpPr>
        <p:spPr>
          <a:xfrm>
            <a:off x="488950" y="3517900"/>
            <a:ext cx="7959725" cy="1047750"/>
          </a:xfrm>
        </p:spPr>
        <p:txBody>
          <a:bodyPr/>
          <a:lstStyle/>
          <a:p>
            <a:pPr eaLnBrk="1" hangingPunct="1"/>
            <a:r>
              <a:rPr lang="en-US" altLang="zh-CN" sz="1600" smtClean="0">
                <a:ea typeface="宋体" charset="-122"/>
              </a:rPr>
              <a:t>Prototype filters are characterized by the </a:t>
            </a:r>
            <a:r>
              <a:rPr lang="en-US" altLang="zh-CN" sz="1600" b="1" i="1" smtClean="0">
                <a:ea typeface="宋体" charset="-122"/>
              </a:rPr>
              <a:t>overlapping factor </a:t>
            </a:r>
            <a:r>
              <a:rPr lang="en-US" altLang="zh-CN" sz="1600" i="1" smtClean="0">
                <a:ea typeface="宋体" charset="-122"/>
              </a:rPr>
              <a:t>K</a:t>
            </a:r>
            <a:r>
              <a:rPr lang="en-US" altLang="zh-CN" sz="1600" smtClean="0">
                <a:ea typeface="宋体" charset="-122"/>
              </a:rPr>
              <a:t>, which is the ratio of the filter impulse response duration to the multicarrier symbol period </a:t>
            </a:r>
            <a:r>
              <a:rPr lang="en-US" altLang="zh-CN" sz="1600" i="1" smtClean="0">
                <a:ea typeface="宋体" charset="-122"/>
              </a:rPr>
              <a:t>T</a:t>
            </a:r>
            <a:r>
              <a:rPr lang="en-US" altLang="zh-CN" sz="1600" smtClean="0">
                <a:ea typeface="宋体" charset="-122"/>
              </a:rPr>
              <a:t>. The factor </a:t>
            </a:r>
            <a:r>
              <a:rPr lang="en-US" altLang="zh-CN" sz="1600" i="1" smtClean="0">
                <a:ea typeface="宋体" charset="-122"/>
              </a:rPr>
              <a:t>K</a:t>
            </a:r>
            <a:r>
              <a:rPr lang="en-US" altLang="zh-CN" sz="1600" smtClean="0">
                <a:ea typeface="宋体" charset="-122"/>
              </a:rPr>
              <a:t> is also the number of multicarrier symbols which overlap in the time domain. Generally, </a:t>
            </a:r>
            <a:r>
              <a:rPr lang="en-US" altLang="zh-CN" sz="1600" i="1" smtClean="0">
                <a:ea typeface="宋体" charset="-122"/>
              </a:rPr>
              <a:t>K</a:t>
            </a:r>
            <a:r>
              <a:rPr lang="en-US" altLang="zh-CN" sz="1600" smtClean="0">
                <a:ea typeface="宋体" charset="-122"/>
              </a:rPr>
              <a:t> is an integer number and, in the frequency domain, it is the number of frequency coefficients which are introduced between the FFT filter coefficients. </a:t>
            </a:r>
            <a:br>
              <a:rPr lang="en-US" altLang="zh-CN" sz="1600" smtClean="0">
                <a:ea typeface="宋体" charset="-122"/>
              </a:rPr>
            </a:br>
            <a:r>
              <a:rPr lang="en-US" altLang="zh-CN" sz="2000" smtClean="0">
                <a:ea typeface="宋体" charset="-122"/>
              </a:rPr>
              <a:t/>
            </a:r>
            <a:br>
              <a:rPr lang="en-US" altLang="zh-CN" sz="2000" smtClean="0">
                <a:ea typeface="宋体" charset="-122"/>
              </a:rPr>
            </a:br>
            <a:r>
              <a:rPr lang="en-US" altLang="zh-CN" sz="2000" smtClean="0">
                <a:ea typeface="宋体" charset="-122"/>
              </a:rPr>
              <a:t/>
            </a:r>
            <a:br>
              <a:rPr lang="en-US" altLang="zh-CN" sz="2000" smtClean="0">
                <a:ea typeface="宋体" charset="-122"/>
              </a:rPr>
            </a:br>
            <a:endParaRPr lang="en-GB" altLang="zh-CN" sz="2000" smtClean="0">
              <a:ea typeface="宋体" charset="-122"/>
            </a:endParaRPr>
          </a:p>
        </p:txBody>
      </p:sp>
      <p:pic>
        <p:nvPicPr>
          <p:cNvPr id="78851" name="Picture 6"/>
          <p:cNvPicPr>
            <a:picLocks noChangeAspect="1"/>
          </p:cNvPicPr>
          <p:nvPr/>
        </p:nvPicPr>
        <p:blipFill>
          <a:blip r:embed="rId3"/>
          <a:srcRect/>
          <a:stretch>
            <a:fillRect/>
          </a:stretch>
        </p:blipFill>
        <p:spPr bwMode="auto">
          <a:xfrm>
            <a:off x="4865688" y="366713"/>
            <a:ext cx="2317750" cy="774700"/>
          </a:xfrm>
          <a:prstGeom prst="rect">
            <a:avLst/>
          </a:prstGeom>
          <a:noFill/>
          <a:ln w="9525">
            <a:noFill/>
            <a:miter lim="800000"/>
            <a:headEnd/>
            <a:tailEnd/>
          </a:ln>
        </p:spPr>
      </p:pic>
      <p:pic>
        <p:nvPicPr>
          <p:cNvPr id="78852" name="Picture 13"/>
          <p:cNvPicPr>
            <a:picLocks noChangeAspect="1"/>
          </p:cNvPicPr>
          <p:nvPr/>
        </p:nvPicPr>
        <p:blipFill>
          <a:blip r:embed="rId4"/>
          <a:srcRect/>
          <a:stretch>
            <a:fillRect/>
          </a:stretch>
        </p:blipFill>
        <p:spPr bwMode="auto">
          <a:xfrm>
            <a:off x="3278188" y="533400"/>
            <a:ext cx="1408112" cy="441325"/>
          </a:xfrm>
          <a:prstGeom prst="rect">
            <a:avLst/>
          </a:prstGeom>
          <a:noFill/>
          <a:ln w="9525">
            <a:noFill/>
            <a:miter lim="800000"/>
            <a:headEnd/>
            <a:tailEnd/>
          </a:ln>
        </p:spPr>
      </p:pic>
      <p:pic>
        <p:nvPicPr>
          <p:cNvPr id="78853" name="Picture 15"/>
          <p:cNvPicPr>
            <a:picLocks noChangeAspect="1"/>
          </p:cNvPicPr>
          <p:nvPr/>
        </p:nvPicPr>
        <p:blipFill>
          <a:blip r:embed="rId5"/>
          <a:srcRect/>
          <a:stretch>
            <a:fillRect/>
          </a:stretch>
        </p:blipFill>
        <p:spPr bwMode="auto">
          <a:xfrm>
            <a:off x="650875" y="269875"/>
            <a:ext cx="2263775" cy="2987675"/>
          </a:xfrm>
          <a:prstGeom prst="rect">
            <a:avLst/>
          </a:prstGeom>
          <a:noFill/>
          <a:ln w="9525">
            <a:noFill/>
            <a:miter lim="800000"/>
            <a:headEnd/>
            <a:tailEnd/>
          </a:ln>
        </p:spPr>
      </p:pic>
      <p:pic>
        <p:nvPicPr>
          <p:cNvPr id="78854" name="Picture 16"/>
          <p:cNvPicPr>
            <a:picLocks noChangeAspect="1"/>
          </p:cNvPicPr>
          <p:nvPr/>
        </p:nvPicPr>
        <p:blipFill>
          <a:blip r:embed="rId6"/>
          <a:srcRect/>
          <a:stretch>
            <a:fillRect/>
          </a:stretch>
        </p:blipFill>
        <p:spPr bwMode="auto">
          <a:xfrm>
            <a:off x="2986088" y="1862138"/>
            <a:ext cx="2222500" cy="1336675"/>
          </a:xfrm>
          <a:prstGeom prst="rect">
            <a:avLst/>
          </a:prstGeom>
          <a:noFill/>
          <a:ln w="9525">
            <a:noFill/>
            <a:miter lim="800000"/>
            <a:headEnd/>
            <a:tailEnd/>
          </a:ln>
        </p:spPr>
      </p:pic>
      <p:pic>
        <p:nvPicPr>
          <p:cNvPr id="78855" name="Picture 17"/>
          <p:cNvPicPr>
            <a:picLocks noChangeAspect="1"/>
          </p:cNvPicPr>
          <p:nvPr/>
        </p:nvPicPr>
        <p:blipFill>
          <a:blip r:embed="rId7"/>
          <a:srcRect/>
          <a:stretch>
            <a:fillRect/>
          </a:stretch>
        </p:blipFill>
        <p:spPr bwMode="auto">
          <a:xfrm>
            <a:off x="3314700" y="1200150"/>
            <a:ext cx="1339850" cy="334963"/>
          </a:xfrm>
          <a:prstGeom prst="rect">
            <a:avLst/>
          </a:prstGeom>
          <a:noFill/>
          <a:ln w="9525">
            <a:noFill/>
            <a:miter lim="800000"/>
            <a:headEnd/>
            <a:tailEnd/>
          </a:ln>
        </p:spPr>
      </p:pic>
      <p:pic>
        <p:nvPicPr>
          <p:cNvPr id="78856" name="Picture 19"/>
          <p:cNvPicPr>
            <a:picLocks noChangeAspect="1"/>
          </p:cNvPicPr>
          <p:nvPr/>
        </p:nvPicPr>
        <p:blipFill>
          <a:blip r:embed="rId8"/>
          <a:srcRect/>
          <a:stretch>
            <a:fillRect/>
          </a:stretch>
        </p:blipFill>
        <p:spPr bwMode="auto">
          <a:xfrm>
            <a:off x="5280025" y="1228725"/>
            <a:ext cx="3503613" cy="2201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Slide Number Placeholder 4"/>
          <p:cNvSpPr>
            <a:spLocks noGrp="1"/>
          </p:cNvSpPr>
          <p:nvPr>
            <p:ph type="sldNum" sz="quarter" idx="10"/>
          </p:nvPr>
        </p:nvSpPr>
        <p:spPr/>
        <p:txBody>
          <a:bodyPr/>
          <a:lstStyle/>
          <a:p>
            <a:pPr fontAlgn="base">
              <a:spcBef>
                <a:spcPct val="0"/>
              </a:spcBef>
              <a:spcAft>
                <a:spcPct val="0"/>
              </a:spcAft>
              <a:defRPr/>
            </a:pPr>
            <a:fld id="{272284DA-D1EB-46B5-8FB9-A0D358A1690E}" type="slidenum">
              <a:rPr lang="en-GB" altLang="zh-CN">
                <a:ea typeface="宋体" charset="-122"/>
              </a:rPr>
              <a:pPr fontAlgn="base">
                <a:spcBef>
                  <a:spcPct val="0"/>
                </a:spcBef>
                <a:spcAft>
                  <a:spcPct val="0"/>
                </a:spcAft>
                <a:defRPr/>
              </a:pPr>
              <a:t>14</a:t>
            </a:fld>
            <a:endParaRPr lang="en-GB" altLang="zh-CN">
              <a:ea typeface="宋体" charset="-122"/>
            </a:endParaRPr>
          </a:p>
        </p:txBody>
      </p:sp>
      <p:pic>
        <p:nvPicPr>
          <p:cNvPr id="80899" name="Picture 1"/>
          <p:cNvPicPr>
            <a:picLocks noChangeAspect="1"/>
          </p:cNvPicPr>
          <p:nvPr/>
        </p:nvPicPr>
        <p:blipFill>
          <a:blip r:embed="rId3"/>
          <a:srcRect/>
          <a:stretch>
            <a:fillRect/>
          </a:stretch>
        </p:blipFill>
        <p:spPr bwMode="auto">
          <a:xfrm>
            <a:off x="938213" y="2552700"/>
            <a:ext cx="1252537" cy="477838"/>
          </a:xfrm>
          <a:prstGeom prst="rect">
            <a:avLst/>
          </a:prstGeom>
          <a:noFill/>
          <a:ln w="9525">
            <a:noFill/>
            <a:miter lim="800000"/>
            <a:headEnd/>
            <a:tailEnd/>
          </a:ln>
        </p:spPr>
      </p:pic>
      <p:pic>
        <p:nvPicPr>
          <p:cNvPr id="80900" name="Picture 2"/>
          <p:cNvPicPr>
            <a:picLocks noChangeAspect="1"/>
          </p:cNvPicPr>
          <p:nvPr/>
        </p:nvPicPr>
        <p:blipFill>
          <a:blip r:embed="rId4"/>
          <a:srcRect/>
          <a:stretch>
            <a:fillRect/>
          </a:stretch>
        </p:blipFill>
        <p:spPr bwMode="auto">
          <a:xfrm>
            <a:off x="749300" y="225425"/>
            <a:ext cx="4054475" cy="2185988"/>
          </a:xfrm>
          <a:prstGeom prst="rect">
            <a:avLst/>
          </a:prstGeom>
          <a:noFill/>
          <a:ln w="9525">
            <a:noFill/>
            <a:miter lim="800000"/>
            <a:headEnd/>
            <a:tailEnd/>
          </a:ln>
        </p:spPr>
      </p:pic>
      <p:pic>
        <p:nvPicPr>
          <p:cNvPr id="80901" name="Picture 5"/>
          <p:cNvPicPr>
            <a:picLocks noChangeAspect="1"/>
          </p:cNvPicPr>
          <p:nvPr/>
        </p:nvPicPr>
        <p:blipFill>
          <a:blip r:embed="rId5"/>
          <a:srcRect/>
          <a:stretch>
            <a:fillRect/>
          </a:stretch>
        </p:blipFill>
        <p:spPr bwMode="auto">
          <a:xfrm>
            <a:off x="938213" y="3198813"/>
            <a:ext cx="1081087" cy="433387"/>
          </a:xfrm>
          <a:prstGeom prst="rect">
            <a:avLst/>
          </a:prstGeom>
          <a:noFill/>
          <a:ln w="9525">
            <a:noFill/>
            <a:miter lim="800000"/>
            <a:headEnd/>
            <a:tailEnd/>
          </a:ln>
        </p:spPr>
      </p:pic>
      <p:pic>
        <p:nvPicPr>
          <p:cNvPr id="80902" name="Picture 8"/>
          <p:cNvPicPr>
            <a:picLocks noChangeAspect="1"/>
          </p:cNvPicPr>
          <p:nvPr/>
        </p:nvPicPr>
        <p:blipFill>
          <a:blip r:embed="rId6"/>
          <a:srcRect/>
          <a:stretch>
            <a:fillRect/>
          </a:stretch>
        </p:blipFill>
        <p:spPr bwMode="auto">
          <a:xfrm>
            <a:off x="2387600" y="2573338"/>
            <a:ext cx="1704975" cy="1104900"/>
          </a:xfrm>
          <a:prstGeom prst="rect">
            <a:avLst/>
          </a:prstGeom>
          <a:noFill/>
          <a:ln w="9525">
            <a:noFill/>
            <a:miter lim="800000"/>
            <a:headEnd/>
            <a:tailEnd/>
          </a:ln>
        </p:spPr>
      </p:pic>
      <p:pic>
        <p:nvPicPr>
          <p:cNvPr id="80903" name="Picture 13"/>
          <p:cNvPicPr>
            <a:picLocks noChangeAspect="1"/>
          </p:cNvPicPr>
          <p:nvPr/>
        </p:nvPicPr>
        <p:blipFill>
          <a:blip r:embed="rId7"/>
          <a:srcRect/>
          <a:stretch>
            <a:fillRect/>
          </a:stretch>
        </p:blipFill>
        <p:spPr bwMode="auto">
          <a:xfrm>
            <a:off x="4129088" y="2998788"/>
            <a:ext cx="661987" cy="163512"/>
          </a:xfrm>
          <a:prstGeom prst="rect">
            <a:avLst/>
          </a:prstGeom>
          <a:noFill/>
          <a:ln w="9525">
            <a:noFill/>
            <a:miter lim="800000"/>
            <a:headEnd/>
            <a:tailEnd/>
          </a:ln>
        </p:spPr>
      </p:pic>
      <p:pic>
        <p:nvPicPr>
          <p:cNvPr id="80904" name="Picture 14"/>
          <p:cNvPicPr>
            <a:picLocks noChangeAspect="1"/>
          </p:cNvPicPr>
          <p:nvPr/>
        </p:nvPicPr>
        <p:blipFill>
          <a:blip r:embed="rId8"/>
          <a:srcRect/>
          <a:stretch>
            <a:fillRect/>
          </a:stretch>
        </p:blipFill>
        <p:spPr bwMode="auto">
          <a:xfrm>
            <a:off x="5011738" y="531813"/>
            <a:ext cx="3481387" cy="1125537"/>
          </a:xfrm>
          <a:prstGeom prst="rect">
            <a:avLst/>
          </a:prstGeom>
          <a:noFill/>
          <a:ln w="9525">
            <a:noFill/>
            <a:miter lim="800000"/>
            <a:headEnd/>
            <a:tailEnd/>
          </a:ln>
        </p:spPr>
      </p:pic>
      <p:pic>
        <p:nvPicPr>
          <p:cNvPr id="80905" name="Picture 16"/>
          <p:cNvPicPr>
            <a:picLocks noChangeAspect="1"/>
          </p:cNvPicPr>
          <p:nvPr/>
        </p:nvPicPr>
        <p:blipFill>
          <a:blip r:embed="rId9"/>
          <a:srcRect/>
          <a:stretch>
            <a:fillRect/>
          </a:stretch>
        </p:blipFill>
        <p:spPr bwMode="auto">
          <a:xfrm>
            <a:off x="5151438" y="1984375"/>
            <a:ext cx="2735262" cy="568325"/>
          </a:xfrm>
          <a:prstGeom prst="rect">
            <a:avLst/>
          </a:prstGeom>
          <a:noFill/>
          <a:ln w="9525">
            <a:noFill/>
            <a:miter lim="800000"/>
            <a:headEnd/>
            <a:tailEnd/>
          </a:ln>
        </p:spPr>
      </p:pic>
      <p:pic>
        <p:nvPicPr>
          <p:cNvPr id="80906" name="Picture 17"/>
          <p:cNvPicPr>
            <a:picLocks noChangeAspect="1"/>
          </p:cNvPicPr>
          <p:nvPr/>
        </p:nvPicPr>
        <p:blipFill>
          <a:blip r:embed="rId10"/>
          <a:srcRect/>
          <a:stretch>
            <a:fillRect/>
          </a:stretch>
        </p:blipFill>
        <p:spPr bwMode="auto">
          <a:xfrm>
            <a:off x="5265738" y="2635250"/>
            <a:ext cx="1485900" cy="444500"/>
          </a:xfrm>
          <a:prstGeom prst="rect">
            <a:avLst/>
          </a:prstGeom>
          <a:noFill/>
          <a:ln w="9525">
            <a:noFill/>
            <a:miter lim="800000"/>
            <a:headEnd/>
            <a:tailEnd/>
          </a:ln>
        </p:spPr>
      </p:pic>
      <p:pic>
        <p:nvPicPr>
          <p:cNvPr id="80907" name="Picture 18"/>
          <p:cNvPicPr>
            <a:picLocks noChangeAspect="1"/>
          </p:cNvPicPr>
          <p:nvPr/>
        </p:nvPicPr>
        <p:blipFill>
          <a:blip r:embed="rId11"/>
          <a:srcRect/>
          <a:stretch>
            <a:fillRect/>
          </a:stretch>
        </p:blipFill>
        <p:spPr bwMode="auto">
          <a:xfrm>
            <a:off x="5265738" y="3140075"/>
            <a:ext cx="2090737" cy="546100"/>
          </a:xfrm>
          <a:prstGeom prst="rect">
            <a:avLst/>
          </a:prstGeom>
          <a:noFill/>
          <a:ln w="9525">
            <a:noFill/>
            <a:miter lim="800000"/>
            <a:headEnd/>
            <a:tailEnd/>
          </a:ln>
        </p:spPr>
      </p:pic>
      <p:sp>
        <p:nvSpPr>
          <p:cNvPr id="14" name="Content Placeholder 2"/>
          <p:cNvSpPr>
            <a:spLocks noGrp="1"/>
          </p:cNvSpPr>
          <p:nvPr/>
        </p:nvSpPr>
        <p:spPr bwMode="auto">
          <a:xfrm>
            <a:off x="393700" y="3724907"/>
            <a:ext cx="8332512" cy="788355"/>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marL="342900" indent="-342900" algn="l" rtl="0" eaLnBrk="1" fontAlgn="base" hangingPunct="1">
              <a:lnSpc>
                <a:spcPct val="90000"/>
              </a:lnSpc>
              <a:spcBef>
                <a:spcPts val="500"/>
              </a:spcBef>
              <a:spcAft>
                <a:spcPct val="0"/>
              </a:spcAft>
              <a:buChar char="•"/>
              <a:defRPr sz="2400" kern="0" spc="0" baseline="0">
                <a:solidFill>
                  <a:srgbClr val="7B7B7B"/>
                </a:solidFill>
                <a:latin typeface="+mn-lt"/>
                <a:ea typeface="+mn-ea"/>
                <a:cs typeface="+mn-cs"/>
              </a:defRPr>
            </a:lvl1pPr>
            <a:lvl2pPr marL="742950" indent="-285750" algn="l" rtl="0" eaLnBrk="1" fontAlgn="base" hangingPunct="1">
              <a:lnSpc>
                <a:spcPct val="90000"/>
              </a:lnSpc>
              <a:spcBef>
                <a:spcPts val="500"/>
              </a:spcBef>
              <a:spcAft>
                <a:spcPct val="0"/>
              </a:spcAft>
              <a:buChar char="•"/>
              <a:defRPr sz="2000" kern="0" spc="0" baseline="0">
                <a:solidFill>
                  <a:srgbClr val="7B7B7B"/>
                </a:solidFill>
                <a:latin typeface="+mn-lt"/>
              </a:defRPr>
            </a:lvl2pPr>
            <a:lvl3pPr marL="1143000" indent="-228600" algn="l" rtl="0" eaLnBrk="1" fontAlgn="base" hangingPunct="1">
              <a:lnSpc>
                <a:spcPct val="90000"/>
              </a:lnSpc>
              <a:spcBef>
                <a:spcPts val="500"/>
              </a:spcBef>
              <a:spcAft>
                <a:spcPct val="0"/>
              </a:spcAft>
              <a:buChar char="•"/>
              <a:defRPr sz="1800" kern="0" spc="0" baseline="0">
                <a:solidFill>
                  <a:srgbClr val="7B7B7B"/>
                </a:solidFill>
                <a:latin typeface="+mn-lt"/>
              </a:defRPr>
            </a:lvl3pPr>
            <a:lvl4pPr marL="1600200" indent="-228600" algn="l" rtl="0" eaLnBrk="1" fontAlgn="base" hangingPunct="1">
              <a:lnSpc>
                <a:spcPct val="90000"/>
              </a:lnSpc>
              <a:spcBef>
                <a:spcPts val="500"/>
              </a:spcBef>
              <a:spcAft>
                <a:spcPct val="0"/>
              </a:spcAft>
              <a:buChar char="•"/>
              <a:defRPr sz="1800" kern="0" spc="0" baseline="0">
                <a:solidFill>
                  <a:srgbClr val="7B7B7B"/>
                </a:solidFill>
                <a:latin typeface="+mn-lt"/>
              </a:defRPr>
            </a:lvl4pPr>
            <a:lvl5pPr marL="2057400" indent="-228600" algn="l" rtl="0" eaLnBrk="1" fontAlgn="base" hangingPunct="1">
              <a:lnSpc>
                <a:spcPct val="90000"/>
              </a:lnSpc>
              <a:spcBef>
                <a:spcPts val="500"/>
              </a:spcBef>
              <a:spcAft>
                <a:spcPct val="0"/>
              </a:spcAft>
              <a:buChar char="•"/>
              <a:defRPr sz="1800" kern="0" spc="0" baseline="0">
                <a:solidFill>
                  <a:srgbClr val="7B7B7B"/>
                </a:solidFill>
                <a:latin typeface="+mn-lt"/>
              </a:defRPr>
            </a:lvl5pPr>
            <a:lvl6pPr marL="2514600" indent="-228600" algn="l" rtl="0" eaLnBrk="1" fontAlgn="base" hangingPunct="1">
              <a:spcBef>
                <a:spcPts val="500"/>
              </a:spcBef>
              <a:spcAft>
                <a:spcPct val="0"/>
              </a:spcAft>
              <a:buChar char="•"/>
              <a:defRPr sz="2200">
                <a:solidFill>
                  <a:schemeClr val="tx1"/>
                </a:solidFill>
                <a:latin typeface="+mn-lt"/>
              </a:defRPr>
            </a:lvl6pPr>
            <a:lvl7pPr marL="2971800" indent="-228600" algn="l" rtl="0" eaLnBrk="1" fontAlgn="base" hangingPunct="1">
              <a:spcBef>
                <a:spcPts val="500"/>
              </a:spcBef>
              <a:spcAft>
                <a:spcPct val="0"/>
              </a:spcAft>
              <a:buChar char="•"/>
              <a:defRPr sz="2200">
                <a:solidFill>
                  <a:schemeClr val="tx1"/>
                </a:solidFill>
                <a:latin typeface="+mn-lt"/>
              </a:defRPr>
            </a:lvl7pPr>
            <a:lvl8pPr marL="3429000" indent="-228600" algn="l" rtl="0" eaLnBrk="1" fontAlgn="base" hangingPunct="1">
              <a:spcBef>
                <a:spcPts val="500"/>
              </a:spcBef>
              <a:spcAft>
                <a:spcPct val="0"/>
              </a:spcAft>
              <a:buChar char="•"/>
              <a:defRPr sz="2200">
                <a:solidFill>
                  <a:schemeClr val="tx1"/>
                </a:solidFill>
                <a:latin typeface="+mn-lt"/>
              </a:defRPr>
            </a:lvl8pPr>
            <a:lvl9pPr marL="3886200" indent="-228600" algn="l" rtl="0" eaLnBrk="1" fontAlgn="base" hangingPunct="1">
              <a:spcBef>
                <a:spcPts val="500"/>
              </a:spcBef>
              <a:spcAft>
                <a:spcPct val="0"/>
              </a:spcAft>
              <a:buChar char="•"/>
              <a:defRPr sz="2200">
                <a:solidFill>
                  <a:schemeClr val="tx1"/>
                </a:solidFill>
                <a:latin typeface="+mn-lt"/>
              </a:defRPr>
            </a:lvl9pPr>
          </a:lstStyle>
          <a:p>
            <a:r>
              <a:rPr lang="en-US" altLang="zh-CN" sz="1400" dirty="0" err="1" smtClean="0"/>
              <a:t>Polyphase</a:t>
            </a:r>
            <a:r>
              <a:rPr lang="en-US" altLang="zh-CN" sz="1400" dirty="0" smtClean="0"/>
              <a:t> network-FFT(PPN-FFT) </a:t>
            </a:r>
            <a:r>
              <a:rPr lang="en-US" altLang="zh-CN" sz="1400" dirty="0"/>
              <a:t>implementation </a:t>
            </a:r>
            <a:r>
              <a:rPr lang="en-US" altLang="zh-CN" sz="1400" dirty="0" smtClean="0"/>
              <a:t>proposed to reduce the </a:t>
            </a:r>
            <a:r>
              <a:rPr lang="en-US" altLang="zh-CN" sz="1400" dirty="0"/>
              <a:t>computational </a:t>
            </a:r>
            <a:r>
              <a:rPr lang="en-US" altLang="zh-CN" sz="1400" dirty="0" smtClean="0"/>
              <a:t>complexity </a:t>
            </a:r>
          </a:p>
          <a:p>
            <a:r>
              <a:rPr lang="en-US" altLang="zh-CN" sz="1400" dirty="0"/>
              <a:t>FBMC in massive MIMO </a:t>
            </a:r>
            <a:r>
              <a:rPr lang="en-US" altLang="zh-CN" sz="1400" dirty="0" smtClean="0"/>
              <a:t>has </a:t>
            </a:r>
            <a:r>
              <a:rPr lang="en-US" altLang="zh-CN" sz="1400" dirty="0"/>
              <a:t>the impact of reducing (</a:t>
            </a:r>
            <a:r>
              <a:rPr lang="en-US" altLang="zh-CN" sz="1400" dirty="0" err="1"/>
              <a:t>i</a:t>
            </a:r>
            <a:r>
              <a:rPr lang="en-US" altLang="zh-CN" sz="1400" dirty="0"/>
              <a:t>) complexity; (ii) sensitivity to carrier frequency offset (CFO); (iii) </a:t>
            </a:r>
            <a:r>
              <a:rPr lang="en-US" altLang="zh-CN" sz="1400" dirty="0" smtClean="0"/>
              <a:t>(</a:t>
            </a:r>
            <a:r>
              <a:rPr lang="en-US" altLang="zh-CN" sz="1400" dirty="0"/>
              <a:t>PAPR); (iv) system latency; and (v) increasing bandwidth efficiency.</a:t>
            </a:r>
            <a:r>
              <a:rPr lang="en-US" altLang="zh-CN" sz="2000" dirty="0"/>
              <a:t/>
            </a:r>
            <a:br>
              <a:rPr lang="en-US" altLang="zh-CN" sz="2000" dirty="0"/>
            </a:br>
            <a:r>
              <a:rPr lang="en-US" altLang="zh-CN" sz="2000" dirty="0"/>
              <a:t/>
            </a:r>
            <a:br>
              <a:rPr lang="en-US" altLang="zh-CN" sz="2000" dirty="0"/>
            </a:br>
            <a:r>
              <a:rPr lang="en-US" altLang="zh-CN" sz="2000" dirty="0"/>
              <a:t/>
            </a:r>
            <a:br>
              <a:rPr lang="en-US" altLang="zh-CN" sz="2000" dirty="0"/>
            </a:br>
            <a:endParaRPr lang="en-GB" sz="20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Slide Number Placeholder 4"/>
          <p:cNvSpPr>
            <a:spLocks noGrp="1"/>
          </p:cNvSpPr>
          <p:nvPr>
            <p:ph type="sldNum" sz="quarter" idx="10"/>
          </p:nvPr>
        </p:nvSpPr>
        <p:spPr/>
        <p:txBody>
          <a:bodyPr/>
          <a:lstStyle/>
          <a:p>
            <a:pPr fontAlgn="base">
              <a:spcBef>
                <a:spcPct val="0"/>
              </a:spcBef>
              <a:spcAft>
                <a:spcPct val="0"/>
              </a:spcAft>
              <a:defRPr/>
            </a:pPr>
            <a:fld id="{CF085560-2954-4363-B10B-BC702A04A0D5}" type="slidenum">
              <a:rPr lang="en-GB" altLang="zh-CN">
                <a:ea typeface="宋体" charset="-122"/>
              </a:rPr>
              <a:pPr fontAlgn="base">
                <a:spcBef>
                  <a:spcPct val="0"/>
                </a:spcBef>
                <a:spcAft>
                  <a:spcPct val="0"/>
                </a:spcAft>
                <a:defRPr/>
              </a:pPr>
              <a:t>15</a:t>
            </a:fld>
            <a:endParaRPr lang="en-GB" altLang="zh-CN">
              <a:ea typeface="宋体" charset="-122"/>
            </a:endParaRPr>
          </a:p>
        </p:txBody>
      </p:sp>
      <p:pic>
        <p:nvPicPr>
          <p:cNvPr id="82946" name="Picture 8"/>
          <p:cNvPicPr>
            <a:picLocks noChangeAspect="1"/>
          </p:cNvPicPr>
          <p:nvPr/>
        </p:nvPicPr>
        <p:blipFill>
          <a:blip r:embed="rId3"/>
          <a:srcRect/>
          <a:stretch>
            <a:fillRect/>
          </a:stretch>
        </p:blipFill>
        <p:spPr bwMode="auto">
          <a:xfrm>
            <a:off x="471488" y="0"/>
            <a:ext cx="3890962" cy="2513013"/>
          </a:xfrm>
          <a:prstGeom prst="rect">
            <a:avLst/>
          </a:prstGeom>
          <a:noFill/>
          <a:ln w="9525">
            <a:noFill/>
            <a:miter lim="800000"/>
            <a:headEnd/>
            <a:tailEnd/>
          </a:ln>
        </p:spPr>
      </p:pic>
      <p:pic>
        <p:nvPicPr>
          <p:cNvPr id="82947" name="Picture 9"/>
          <p:cNvPicPr>
            <a:picLocks noChangeAspect="1"/>
          </p:cNvPicPr>
          <p:nvPr/>
        </p:nvPicPr>
        <p:blipFill>
          <a:blip r:embed="rId4"/>
          <a:srcRect/>
          <a:stretch>
            <a:fillRect/>
          </a:stretch>
        </p:blipFill>
        <p:spPr bwMode="auto">
          <a:xfrm>
            <a:off x="4362450" y="1911350"/>
            <a:ext cx="4432300" cy="2679700"/>
          </a:xfrm>
          <a:prstGeom prst="rect">
            <a:avLst/>
          </a:prstGeom>
          <a:noFill/>
          <a:ln w="9525">
            <a:noFill/>
            <a:miter lim="800000"/>
            <a:headEnd/>
            <a:tailEnd/>
          </a:ln>
        </p:spPr>
      </p:pic>
      <p:pic>
        <p:nvPicPr>
          <p:cNvPr id="82948" name="Picture 14"/>
          <p:cNvPicPr>
            <a:picLocks noChangeAspect="1"/>
          </p:cNvPicPr>
          <p:nvPr/>
        </p:nvPicPr>
        <p:blipFill>
          <a:blip r:embed="rId5"/>
          <a:srcRect/>
          <a:stretch>
            <a:fillRect/>
          </a:stretch>
        </p:blipFill>
        <p:spPr bwMode="auto">
          <a:xfrm>
            <a:off x="954088" y="2755900"/>
            <a:ext cx="2641600" cy="1827213"/>
          </a:xfrm>
          <a:prstGeom prst="rect">
            <a:avLst/>
          </a:prstGeom>
          <a:noFill/>
          <a:ln w="9525">
            <a:noFill/>
            <a:miter lim="800000"/>
            <a:headEnd/>
            <a:tailEnd/>
          </a:ln>
        </p:spPr>
      </p:pic>
      <p:pic>
        <p:nvPicPr>
          <p:cNvPr id="82949" name="Picture 15"/>
          <p:cNvPicPr>
            <a:picLocks noChangeAspect="1"/>
          </p:cNvPicPr>
          <p:nvPr/>
        </p:nvPicPr>
        <p:blipFill>
          <a:blip r:embed="rId6"/>
          <a:srcRect/>
          <a:stretch>
            <a:fillRect/>
          </a:stretch>
        </p:blipFill>
        <p:spPr bwMode="auto">
          <a:xfrm>
            <a:off x="5340350" y="80963"/>
            <a:ext cx="2476500" cy="177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Title 1"/>
          <p:cNvSpPr>
            <a:spLocks noGrp="1"/>
          </p:cNvSpPr>
          <p:nvPr>
            <p:ph type="title" idx="4294967295"/>
          </p:nvPr>
        </p:nvSpPr>
        <p:spPr>
          <a:xfrm>
            <a:off x="434975" y="255588"/>
            <a:ext cx="8229600" cy="698500"/>
          </a:xfrm>
        </p:spPr>
        <p:txBody>
          <a:bodyPr/>
          <a:lstStyle/>
          <a:p>
            <a:pPr eaLnBrk="1" hangingPunct="1"/>
            <a:r>
              <a:rPr lang="en-US" altLang="zh-CN" sz="2400" smtClean="0">
                <a:ea typeface="宋体" charset="-122"/>
              </a:rPr>
              <a:t>Generalized Frequency Division Multiplexing(GFDM)</a:t>
            </a:r>
            <a:endParaRPr lang="en-GB" altLang="zh-CN" sz="2400" smtClean="0">
              <a:ea typeface="宋体" charset="-122"/>
            </a:endParaRPr>
          </a:p>
        </p:txBody>
      </p:sp>
      <p:sp>
        <p:nvSpPr>
          <p:cNvPr id="84994" name="Slide Number Placeholder 4"/>
          <p:cNvSpPr txBox="1">
            <a:spLocks noGrp="1"/>
          </p:cNvSpPr>
          <p:nvPr/>
        </p:nvSpPr>
        <p:spPr bwMode="auto">
          <a:xfrm>
            <a:off x="393700" y="4826000"/>
            <a:ext cx="355600" cy="152400"/>
          </a:xfrm>
          <a:prstGeom prst="rect">
            <a:avLst/>
          </a:prstGeom>
          <a:solidFill>
            <a:schemeClr val="bg1"/>
          </a:solidFill>
          <a:ln w="9525">
            <a:noFill/>
            <a:miter lim="800000"/>
            <a:headEnd/>
            <a:tailEnd/>
          </a:ln>
        </p:spPr>
        <p:txBody>
          <a:bodyPr lIns="0" tIns="0" rIns="0" bIns="0" anchor="b"/>
          <a:lstStyle/>
          <a:p>
            <a:fld id="{927C3AAF-7D73-442A-B185-D2129D498FA3}" type="slidenum">
              <a:rPr lang="en-GB" altLang="zh-CN" sz="1100" b="1">
                <a:solidFill>
                  <a:srgbClr val="62B3E5"/>
                </a:solidFill>
              </a:rPr>
              <a:pPr/>
              <a:t>16</a:t>
            </a:fld>
            <a:endParaRPr lang="en-GB" altLang="zh-CN" sz="1100" b="1">
              <a:solidFill>
                <a:srgbClr val="62B3E5"/>
              </a:solidFill>
            </a:endParaRPr>
          </a:p>
        </p:txBody>
      </p:sp>
      <p:sp>
        <p:nvSpPr>
          <p:cNvPr id="84995" name="Content Placeholder 2"/>
          <p:cNvSpPr>
            <a:spLocks noGrp="1"/>
          </p:cNvSpPr>
          <p:nvPr>
            <p:ph sz="half" idx="4294967295"/>
          </p:nvPr>
        </p:nvSpPr>
        <p:spPr>
          <a:xfrm>
            <a:off x="312738" y="2633663"/>
            <a:ext cx="8553450" cy="1339850"/>
          </a:xfrm>
        </p:spPr>
        <p:txBody>
          <a:bodyPr/>
          <a:lstStyle/>
          <a:p>
            <a:pPr eaLnBrk="1" hangingPunct="1"/>
            <a:r>
              <a:rPr lang="en-GB" altLang="zh-CN" sz="2000" smtClean="0">
                <a:ea typeface="宋体" charset="-122"/>
              </a:rPr>
              <a:t>A pure multicarrier modulation with low OOB emissions, suit for fragmented spectrum</a:t>
            </a:r>
          </a:p>
          <a:p>
            <a:pPr eaLnBrk="1" hangingPunct="1"/>
            <a:r>
              <a:rPr lang="en-GB" altLang="zh-CN" sz="2000" smtClean="0">
                <a:ea typeface="宋体" charset="-122"/>
              </a:rPr>
              <a:t>Ues of CP, retains OFDM advantages: robust to multipath channels, ease of equalization, eficiently implemented</a:t>
            </a:r>
          </a:p>
        </p:txBody>
      </p:sp>
      <p:pic>
        <p:nvPicPr>
          <p:cNvPr id="84996" name="Picture 8"/>
          <p:cNvPicPr>
            <a:picLocks noChangeAspect="1" noChangeArrowheads="1"/>
          </p:cNvPicPr>
          <p:nvPr/>
        </p:nvPicPr>
        <p:blipFill>
          <a:blip r:embed="rId3"/>
          <a:srcRect/>
          <a:stretch>
            <a:fillRect/>
          </a:stretch>
        </p:blipFill>
        <p:spPr bwMode="auto">
          <a:xfrm>
            <a:off x="522288" y="652463"/>
            <a:ext cx="7791450" cy="17605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Slide Number Placeholder 4"/>
          <p:cNvSpPr txBox="1">
            <a:spLocks noGrp="1"/>
          </p:cNvSpPr>
          <p:nvPr/>
        </p:nvSpPr>
        <p:spPr bwMode="auto">
          <a:xfrm>
            <a:off x="393700" y="4826000"/>
            <a:ext cx="355600" cy="152400"/>
          </a:xfrm>
          <a:prstGeom prst="rect">
            <a:avLst/>
          </a:prstGeom>
          <a:solidFill>
            <a:schemeClr val="bg1"/>
          </a:solidFill>
          <a:ln w="9525">
            <a:noFill/>
            <a:miter lim="800000"/>
            <a:headEnd/>
            <a:tailEnd/>
          </a:ln>
        </p:spPr>
        <p:txBody>
          <a:bodyPr lIns="0" tIns="0" rIns="0" bIns="0" anchor="b"/>
          <a:lstStyle/>
          <a:p>
            <a:fld id="{B19F19E1-BF44-4D19-BAE7-7C2FD742198D}" type="slidenum">
              <a:rPr lang="en-GB" altLang="zh-CN" sz="1100" b="1">
                <a:solidFill>
                  <a:srgbClr val="62B3E5"/>
                </a:solidFill>
              </a:rPr>
              <a:pPr/>
              <a:t>17</a:t>
            </a:fld>
            <a:endParaRPr lang="en-GB" altLang="zh-CN" sz="1100" b="1">
              <a:solidFill>
                <a:srgbClr val="62B3E5"/>
              </a:solidFill>
            </a:endParaRPr>
          </a:p>
        </p:txBody>
      </p:sp>
      <p:sp>
        <p:nvSpPr>
          <p:cNvPr id="87042" name="Content Placeholder 2"/>
          <p:cNvSpPr>
            <a:spLocks noGrp="1"/>
          </p:cNvSpPr>
          <p:nvPr>
            <p:ph sz="half" idx="4294967295"/>
          </p:nvPr>
        </p:nvSpPr>
        <p:spPr>
          <a:xfrm>
            <a:off x="646113" y="801688"/>
            <a:ext cx="4641850" cy="1866900"/>
          </a:xfrm>
        </p:spPr>
        <p:txBody>
          <a:bodyPr/>
          <a:lstStyle/>
          <a:p>
            <a:pPr eaLnBrk="1" hangingPunct="1"/>
            <a:r>
              <a:rPr lang="en-US" altLang="zh-CN" sz="1600" smtClean="0">
                <a:ea typeface="宋体" charset="-122"/>
              </a:rPr>
              <a:t>CP &gt; impulse responses of </a:t>
            </a:r>
          </a:p>
          <a:p>
            <a:pPr eaLnBrk="1" hangingPunct="1">
              <a:buFontTx/>
              <a:buNone/>
            </a:pPr>
            <a:r>
              <a:rPr lang="en-US" altLang="zh-CN" sz="1600" smtClean="0">
                <a:ea typeface="宋体" charset="-122"/>
              </a:rPr>
              <a:t>              (shaping filter + channel + receive filter)</a:t>
            </a:r>
          </a:p>
          <a:p>
            <a:pPr eaLnBrk="1" hangingPunct="1"/>
            <a:r>
              <a:rPr lang="en-US" altLang="zh-CN" sz="1600" smtClean="0">
                <a:ea typeface="宋体" charset="-122"/>
              </a:rPr>
              <a:t>Tail-biting technique is an eficient strategy, the transmit filter impulse response length is not taken into account</a:t>
            </a:r>
          </a:p>
          <a:p>
            <a:pPr eaLnBrk="1" hangingPunct="1"/>
            <a:r>
              <a:rPr lang="en-US" altLang="zh-CN" sz="1600" smtClean="0">
                <a:ea typeface="宋体" charset="-122"/>
              </a:rPr>
              <a:t>One possible receiver architecture is as below, equalized data signal is obtained from IFFT</a:t>
            </a:r>
          </a:p>
        </p:txBody>
      </p:sp>
      <p:pic>
        <p:nvPicPr>
          <p:cNvPr id="87043" name="Picture 13"/>
          <p:cNvPicPr>
            <a:picLocks noChangeAspect="1" noChangeArrowheads="1"/>
          </p:cNvPicPr>
          <p:nvPr/>
        </p:nvPicPr>
        <p:blipFill>
          <a:blip r:embed="rId3"/>
          <a:srcRect/>
          <a:stretch>
            <a:fillRect/>
          </a:stretch>
        </p:blipFill>
        <p:spPr bwMode="auto">
          <a:xfrm>
            <a:off x="5180013" y="812800"/>
            <a:ext cx="3621087" cy="1779588"/>
          </a:xfrm>
          <a:prstGeom prst="rect">
            <a:avLst/>
          </a:prstGeom>
          <a:noFill/>
          <a:ln w="9525">
            <a:noFill/>
            <a:miter lim="800000"/>
            <a:headEnd/>
            <a:tailEnd/>
          </a:ln>
        </p:spPr>
      </p:pic>
      <p:pic>
        <p:nvPicPr>
          <p:cNvPr id="87044" name="Picture 14"/>
          <p:cNvPicPr>
            <a:picLocks noChangeAspect="1" noChangeArrowheads="1"/>
          </p:cNvPicPr>
          <p:nvPr/>
        </p:nvPicPr>
        <p:blipFill>
          <a:blip r:embed="rId4"/>
          <a:srcRect/>
          <a:stretch>
            <a:fillRect/>
          </a:stretch>
        </p:blipFill>
        <p:spPr bwMode="auto">
          <a:xfrm>
            <a:off x="1143000" y="2692400"/>
            <a:ext cx="6865938" cy="168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itle 1"/>
          <p:cNvSpPr>
            <a:spLocks noGrp="1"/>
          </p:cNvSpPr>
          <p:nvPr>
            <p:ph type="title" idx="4294967295"/>
          </p:nvPr>
        </p:nvSpPr>
        <p:spPr>
          <a:xfrm>
            <a:off x="434975" y="255588"/>
            <a:ext cx="8229600" cy="508000"/>
          </a:xfrm>
        </p:spPr>
        <p:txBody>
          <a:bodyPr/>
          <a:lstStyle/>
          <a:p>
            <a:pPr eaLnBrk="1" hangingPunct="1"/>
            <a:r>
              <a:rPr lang="en-GB" altLang="zh-CN" sz="2400" smtClean="0">
                <a:ea typeface="宋体" charset="-122"/>
              </a:rPr>
              <a:t>Bi-orthogonal Frequency Division Multiplexing(BFDM)</a:t>
            </a:r>
          </a:p>
        </p:txBody>
      </p:sp>
      <p:sp>
        <p:nvSpPr>
          <p:cNvPr id="89090" name="Slide Number Placeholder 4"/>
          <p:cNvSpPr txBox="1">
            <a:spLocks noGrp="1"/>
          </p:cNvSpPr>
          <p:nvPr/>
        </p:nvSpPr>
        <p:spPr bwMode="auto">
          <a:xfrm>
            <a:off x="393700" y="4826000"/>
            <a:ext cx="355600" cy="152400"/>
          </a:xfrm>
          <a:prstGeom prst="rect">
            <a:avLst/>
          </a:prstGeom>
          <a:solidFill>
            <a:schemeClr val="bg1"/>
          </a:solidFill>
          <a:ln w="9525">
            <a:noFill/>
            <a:miter lim="800000"/>
            <a:headEnd/>
            <a:tailEnd/>
          </a:ln>
        </p:spPr>
        <p:txBody>
          <a:bodyPr lIns="0" tIns="0" rIns="0" bIns="0" anchor="b"/>
          <a:lstStyle/>
          <a:p>
            <a:fld id="{3007F2E5-A8BC-4662-80D3-54689F7EB950}" type="slidenum">
              <a:rPr lang="en-GB" altLang="zh-CN" sz="1100" b="1">
                <a:solidFill>
                  <a:srgbClr val="62B3E5"/>
                </a:solidFill>
              </a:rPr>
              <a:pPr/>
              <a:t>18</a:t>
            </a:fld>
            <a:endParaRPr lang="en-GB" altLang="zh-CN" sz="1100" b="1">
              <a:solidFill>
                <a:srgbClr val="62B3E5"/>
              </a:solidFill>
            </a:endParaRPr>
          </a:p>
        </p:txBody>
      </p:sp>
      <p:sp>
        <p:nvSpPr>
          <p:cNvPr id="89091" name="Content Placeholder 2"/>
          <p:cNvSpPr>
            <a:spLocks noGrp="1"/>
          </p:cNvSpPr>
          <p:nvPr>
            <p:ph sz="half" idx="4294967295"/>
          </p:nvPr>
        </p:nvSpPr>
        <p:spPr>
          <a:xfrm>
            <a:off x="360363" y="3032125"/>
            <a:ext cx="8553450" cy="1339850"/>
          </a:xfrm>
        </p:spPr>
        <p:txBody>
          <a:bodyPr/>
          <a:lstStyle/>
          <a:p>
            <a:pPr eaLnBrk="1" hangingPunct="1"/>
            <a:r>
              <a:rPr lang="en-GB" altLang="zh-CN" sz="2000" smtClean="0">
                <a:ea typeface="宋体" charset="-122"/>
              </a:rPr>
              <a:t>per-fect demodulation (in the noiseless case) can also be obtained when the receiver employs a different receive filter γ(t)</a:t>
            </a:r>
          </a:p>
          <a:p>
            <a:pPr eaLnBrk="1" hangingPunct="1"/>
            <a:r>
              <a:rPr lang="en-GB" altLang="zh-CN" sz="2000" smtClean="0">
                <a:ea typeface="宋体" charset="-122"/>
              </a:rPr>
              <a:t>Provide lower ICI and ISI</a:t>
            </a:r>
          </a:p>
          <a:p>
            <a:pPr eaLnBrk="1" hangingPunct="1"/>
            <a:r>
              <a:rPr lang="en-GB" altLang="zh-CN" sz="2000" smtClean="0">
                <a:ea typeface="宋体" charset="-122"/>
              </a:rPr>
              <a:t>Introduce additional degrees of freedom</a:t>
            </a:r>
          </a:p>
        </p:txBody>
      </p:sp>
      <p:pic>
        <p:nvPicPr>
          <p:cNvPr id="89092" name="Picture 6"/>
          <p:cNvPicPr>
            <a:picLocks noChangeAspect="1" noChangeArrowheads="1"/>
          </p:cNvPicPr>
          <p:nvPr/>
        </p:nvPicPr>
        <p:blipFill>
          <a:blip r:embed="rId3"/>
          <a:srcRect/>
          <a:stretch>
            <a:fillRect/>
          </a:stretch>
        </p:blipFill>
        <p:spPr bwMode="auto">
          <a:xfrm>
            <a:off x="747713" y="714375"/>
            <a:ext cx="5172075" cy="628650"/>
          </a:xfrm>
          <a:prstGeom prst="rect">
            <a:avLst/>
          </a:prstGeom>
          <a:noFill/>
          <a:ln w="9525">
            <a:noFill/>
            <a:miter lim="800000"/>
            <a:headEnd/>
            <a:tailEnd/>
          </a:ln>
        </p:spPr>
      </p:pic>
      <p:pic>
        <p:nvPicPr>
          <p:cNvPr id="89093" name="Picture 7"/>
          <p:cNvPicPr>
            <a:picLocks noChangeAspect="1" noChangeArrowheads="1"/>
          </p:cNvPicPr>
          <p:nvPr/>
        </p:nvPicPr>
        <p:blipFill>
          <a:blip r:embed="rId4"/>
          <a:srcRect/>
          <a:stretch>
            <a:fillRect/>
          </a:stretch>
        </p:blipFill>
        <p:spPr bwMode="auto">
          <a:xfrm>
            <a:off x="800100" y="2314575"/>
            <a:ext cx="5181600" cy="704850"/>
          </a:xfrm>
          <a:prstGeom prst="rect">
            <a:avLst/>
          </a:prstGeom>
          <a:noFill/>
          <a:ln w="9525">
            <a:noFill/>
            <a:miter lim="800000"/>
            <a:headEnd/>
            <a:tailEnd/>
          </a:ln>
        </p:spPr>
      </p:pic>
      <p:sp>
        <p:nvSpPr>
          <p:cNvPr id="89094" name="Content Placeholder 2"/>
          <p:cNvSpPr>
            <a:spLocks/>
          </p:cNvSpPr>
          <p:nvPr/>
        </p:nvSpPr>
        <p:spPr bwMode="auto">
          <a:xfrm>
            <a:off x="381000" y="1430338"/>
            <a:ext cx="8553450" cy="968375"/>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sz="2000">
                <a:solidFill>
                  <a:srgbClr val="7B7B7B"/>
                </a:solidFill>
              </a:rPr>
              <a:t>Prototype filter g(t) of classical OFDM should be orthogonal  to a suitable time-frequency shifted version of itself</a:t>
            </a:r>
          </a:p>
          <a:p>
            <a:pPr marL="342900" indent="-342900">
              <a:lnSpc>
                <a:spcPct val="90000"/>
              </a:lnSpc>
              <a:spcBef>
                <a:spcPts val="500"/>
              </a:spcBef>
              <a:buFontTx/>
              <a:buChar char="•"/>
            </a:pPr>
            <a:r>
              <a:rPr lang="en-GB" altLang="zh-CN" sz="2000">
                <a:solidFill>
                  <a:srgbClr val="7B7B7B"/>
                </a:solidFill>
              </a:rPr>
              <a:t>Implies that the same filter is used at the transmitter and receiver</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Title 1"/>
          <p:cNvSpPr>
            <a:spLocks noGrp="1"/>
          </p:cNvSpPr>
          <p:nvPr>
            <p:ph type="title" idx="4294967295"/>
          </p:nvPr>
        </p:nvSpPr>
        <p:spPr>
          <a:xfrm>
            <a:off x="434975" y="255588"/>
            <a:ext cx="8229600" cy="517525"/>
          </a:xfrm>
        </p:spPr>
        <p:txBody>
          <a:bodyPr/>
          <a:lstStyle/>
          <a:p>
            <a:pPr eaLnBrk="1" hangingPunct="1"/>
            <a:r>
              <a:rPr lang="en-US" altLang="zh-CN" sz="3200" smtClean="0">
                <a:ea typeface="宋体" charset="-122"/>
              </a:rPr>
              <a:t>Universal Filtered Multicarrier(UFMC</a:t>
            </a:r>
            <a:r>
              <a:rPr lang="en-US" altLang="zh-CN" sz="3400" smtClean="0">
                <a:ea typeface="宋体" charset="-122"/>
              </a:rPr>
              <a:t>)</a:t>
            </a:r>
            <a:endParaRPr lang="en-GB" altLang="zh-CN" sz="3400" smtClean="0">
              <a:ea typeface="宋体" charset="-122"/>
            </a:endParaRPr>
          </a:p>
        </p:txBody>
      </p:sp>
      <p:sp>
        <p:nvSpPr>
          <p:cNvPr id="91138" name="Slide Number Placeholder 4"/>
          <p:cNvSpPr txBox="1">
            <a:spLocks noGrp="1"/>
          </p:cNvSpPr>
          <p:nvPr/>
        </p:nvSpPr>
        <p:spPr bwMode="auto">
          <a:xfrm>
            <a:off x="393700" y="4826000"/>
            <a:ext cx="355600" cy="152400"/>
          </a:xfrm>
          <a:prstGeom prst="rect">
            <a:avLst/>
          </a:prstGeom>
          <a:solidFill>
            <a:schemeClr val="bg1"/>
          </a:solidFill>
          <a:ln w="9525">
            <a:noFill/>
            <a:miter lim="800000"/>
            <a:headEnd/>
            <a:tailEnd/>
          </a:ln>
        </p:spPr>
        <p:txBody>
          <a:bodyPr lIns="0" tIns="0" rIns="0" bIns="0" anchor="b"/>
          <a:lstStyle/>
          <a:p>
            <a:fld id="{EBAEE77B-74ED-4ECE-B5A7-6E1EF2CA6B9F}" type="slidenum">
              <a:rPr lang="en-GB" altLang="zh-CN" sz="1100" b="1">
                <a:solidFill>
                  <a:srgbClr val="62B3E5"/>
                </a:solidFill>
              </a:rPr>
              <a:pPr/>
              <a:t>19</a:t>
            </a:fld>
            <a:endParaRPr lang="en-GB" altLang="zh-CN" sz="1100" b="1">
              <a:solidFill>
                <a:srgbClr val="62B3E5"/>
              </a:solidFill>
            </a:endParaRPr>
          </a:p>
        </p:txBody>
      </p:sp>
      <p:pic>
        <p:nvPicPr>
          <p:cNvPr id="91139" name="Picture 8"/>
          <p:cNvPicPr>
            <a:picLocks noChangeAspect="1" noChangeArrowheads="1"/>
          </p:cNvPicPr>
          <p:nvPr/>
        </p:nvPicPr>
        <p:blipFill>
          <a:blip r:embed="rId3"/>
          <a:srcRect/>
          <a:stretch>
            <a:fillRect/>
          </a:stretch>
        </p:blipFill>
        <p:spPr bwMode="auto">
          <a:xfrm>
            <a:off x="581025" y="914400"/>
            <a:ext cx="5162550" cy="1839913"/>
          </a:xfrm>
          <a:prstGeom prst="rect">
            <a:avLst/>
          </a:prstGeom>
          <a:noFill/>
          <a:ln w="9525">
            <a:noFill/>
            <a:miter lim="800000"/>
            <a:headEnd/>
            <a:tailEnd/>
          </a:ln>
        </p:spPr>
      </p:pic>
      <p:sp>
        <p:nvSpPr>
          <p:cNvPr id="91140" name="Content Placeholder 2"/>
          <p:cNvSpPr>
            <a:spLocks/>
          </p:cNvSpPr>
          <p:nvPr/>
        </p:nvSpPr>
        <p:spPr bwMode="auto">
          <a:xfrm>
            <a:off x="293688" y="3460750"/>
            <a:ext cx="8553450" cy="1101725"/>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sz="2000">
                <a:solidFill>
                  <a:srgbClr val="7B7B7B"/>
                </a:solidFill>
              </a:rPr>
              <a:t>Subcarriers are filtered in groups</a:t>
            </a:r>
          </a:p>
          <a:p>
            <a:pPr marL="342900" indent="-342900">
              <a:lnSpc>
                <a:spcPct val="90000"/>
              </a:lnSpc>
              <a:spcBef>
                <a:spcPts val="500"/>
              </a:spcBef>
              <a:buFontTx/>
              <a:buChar char="•"/>
            </a:pPr>
            <a:r>
              <a:rPr lang="en-GB" altLang="zh-CN" sz="2000">
                <a:solidFill>
                  <a:srgbClr val="7B7B7B"/>
                </a:solidFill>
              </a:rPr>
              <a:t>Dolph-Chebyshev(DC) pulse has been recommended for the UFMC modulation</a:t>
            </a:r>
          </a:p>
        </p:txBody>
      </p:sp>
      <p:pic>
        <p:nvPicPr>
          <p:cNvPr id="91141" name="Picture 10"/>
          <p:cNvPicPr>
            <a:picLocks noChangeAspect="1" noChangeArrowheads="1"/>
          </p:cNvPicPr>
          <p:nvPr/>
        </p:nvPicPr>
        <p:blipFill>
          <a:blip r:embed="rId4"/>
          <a:srcRect/>
          <a:stretch>
            <a:fillRect/>
          </a:stretch>
        </p:blipFill>
        <p:spPr bwMode="auto">
          <a:xfrm>
            <a:off x="4987925" y="2986088"/>
            <a:ext cx="3498850" cy="541337"/>
          </a:xfrm>
          <a:prstGeom prst="rect">
            <a:avLst/>
          </a:prstGeom>
          <a:noFill/>
          <a:ln w="9525">
            <a:noFill/>
            <a:miter lim="800000"/>
            <a:headEnd/>
            <a:tailEnd/>
          </a:ln>
        </p:spPr>
      </p:pic>
      <p:pic>
        <p:nvPicPr>
          <p:cNvPr id="91142" name="Picture 11"/>
          <p:cNvPicPr>
            <a:picLocks noChangeAspect="1" noChangeArrowheads="1"/>
          </p:cNvPicPr>
          <p:nvPr/>
        </p:nvPicPr>
        <p:blipFill>
          <a:blip r:embed="rId5"/>
          <a:srcRect/>
          <a:stretch>
            <a:fillRect/>
          </a:stretch>
        </p:blipFill>
        <p:spPr bwMode="auto">
          <a:xfrm>
            <a:off x="6424613" y="1951038"/>
            <a:ext cx="2019300" cy="958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pPr eaLnBrk="1" hangingPunct="1"/>
            <a:r>
              <a:rPr lang="en-GB" altLang="zh-CN" smtClean="0">
                <a:ea typeface="宋体" charset="-122"/>
              </a:rPr>
              <a:t>Table of contents</a:t>
            </a:r>
          </a:p>
        </p:txBody>
      </p:sp>
      <p:sp>
        <p:nvSpPr>
          <p:cNvPr id="58370" name="Content Placeholder 2"/>
          <p:cNvSpPr>
            <a:spLocks noGrp="1"/>
          </p:cNvSpPr>
          <p:nvPr>
            <p:ph idx="1"/>
          </p:nvPr>
        </p:nvSpPr>
        <p:spPr/>
        <p:txBody>
          <a:bodyPr/>
          <a:lstStyle/>
          <a:p>
            <a:pPr eaLnBrk="1" hangingPunct="1"/>
            <a:r>
              <a:rPr lang="en-US" altLang="zh-CN" smtClean="0">
                <a:ea typeface="宋体" charset="-122"/>
              </a:rPr>
              <a:t>Motivation and Background </a:t>
            </a:r>
            <a:br>
              <a:rPr lang="en-US" altLang="zh-CN" smtClean="0">
                <a:ea typeface="宋体" charset="-122"/>
              </a:rPr>
            </a:br>
            <a:endParaRPr lang="en-GB" altLang="zh-CN" smtClean="0">
              <a:ea typeface="宋体" charset="-122"/>
            </a:endParaRPr>
          </a:p>
          <a:p>
            <a:pPr eaLnBrk="1" hangingPunct="1"/>
            <a:r>
              <a:rPr lang="en-US" altLang="zh-CN" smtClean="0">
                <a:ea typeface="宋体" charset="-122"/>
              </a:rPr>
              <a:t>Major Multicarrier Modulation Candidates : FBMC, GFDM, BFDM, UFMC and FTN </a:t>
            </a:r>
          </a:p>
          <a:p>
            <a:pPr eaLnBrk="1" hangingPunct="1"/>
            <a:endParaRPr lang="en-US" altLang="zh-CN" smtClean="0">
              <a:ea typeface="宋体" charset="-122"/>
            </a:endParaRPr>
          </a:p>
          <a:p>
            <a:pPr eaLnBrk="1" hangingPunct="1"/>
            <a:r>
              <a:rPr lang="en-US" altLang="zh-CN" smtClean="0">
                <a:ea typeface="宋体" charset="-122"/>
              </a:rPr>
              <a:t>Waveform Choice and Comparison </a:t>
            </a:r>
            <a:br>
              <a:rPr lang="en-US" altLang="zh-CN" smtClean="0">
                <a:ea typeface="宋体" charset="-122"/>
              </a:rPr>
            </a:br>
            <a:r>
              <a:rPr lang="en-US" altLang="zh-CN" smtClean="0">
                <a:ea typeface="宋体" charset="-122"/>
              </a:rPr>
              <a:t/>
            </a:r>
            <a:br>
              <a:rPr lang="en-US" altLang="zh-CN" smtClean="0">
                <a:ea typeface="宋体" charset="-122"/>
              </a:rPr>
            </a:br>
            <a:endParaRPr lang="en-GB" altLang="zh-CN" smtClean="0">
              <a:ea typeface="宋体" charset="-122"/>
            </a:endParaRPr>
          </a:p>
        </p:txBody>
      </p:sp>
      <p:sp>
        <p:nvSpPr>
          <p:cNvPr id="57347" name="Slide Number Placeholder 4"/>
          <p:cNvSpPr>
            <a:spLocks noGrp="1"/>
          </p:cNvSpPr>
          <p:nvPr>
            <p:ph type="sldNum" sz="quarter" idx="10"/>
          </p:nvPr>
        </p:nvSpPr>
        <p:spPr/>
        <p:txBody>
          <a:bodyPr/>
          <a:lstStyle/>
          <a:p>
            <a:pPr fontAlgn="base">
              <a:spcBef>
                <a:spcPct val="0"/>
              </a:spcBef>
              <a:spcAft>
                <a:spcPct val="0"/>
              </a:spcAft>
              <a:defRPr/>
            </a:pPr>
            <a:fld id="{9E9BF8DE-AB6E-433F-BC25-EB000BF9A652}" type="slidenum">
              <a:rPr lang="en-GB" altLang="zh-CN">
                <a:ea typeface="宋体" charset="-122"/>
              </a:rPr>
              <a:pPr fontAlgn="base">
                <a:spcBef>
                  <a:spcPct val="0"/>
                </a:spcBef>
                <a:spcAft>
                  <a:spcPct val="0"/>
                </a:spcAft>
                <a:defRPr/>
              </a:pPr>
              <a:t>2</a:t>
            </a:fld>
            <a:endParaRPr lang="en-GB" altLang="zh-CN">
              <a:ea typeface="宋体" charset="-12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1" name="Slide Number Placeholder 4"/>
          <p:cNvSpPr txBox="1">
            <a:spLocks noGrp="1"/>
          </p:cNvSpPr>
          <p:nvPr/>
        </p:nvSpPr>
        <p:spPr bwMode="auto">
          <a:xfrm>
            <a:off x="393700" y="4826000"/>
            <a:ext cx="355600" cy="152400"/>
          </a:xfrm>
          <a:prstGeom prst="rect">
            <a:avLst/>
          </a:prstGeom>
          <a:solidFill>
            <a:schemeClr val="bg1"/>
          </a:solidFill>
          <a:ln w="9525">
            <a:noFill/>
            <a:miter lim="800000"/>
            <a:headEnd/>
            <a:tailEnd/>
          </a:ln>
        </p:spPr>
        <p:txBody>
          <a:bodyPr lIns="0" tIns="0" rIns="0" bIns="0" anchor="b"/>
          <a:lstStyle/>
          <a:p>
            <a:fld id="{163CEEA8-DD84-4103-AFD2-2ABA3166F3BE}" type="slidenum">
              <a:rPr lang="en-GB" altLang="zh-CN" sz="1100" b="1">
                <a:solidFill>
                  <a:srgbClr val="62B3E5"/>
                </a:solidFill>
              </a:rPr>
              <a:pPr/>
              <a:t>20</a:t>
            </a:fld>
            <a:endParaRPr lang="en-GB" altLang="zh-CN" sz="1100" b="1">
              <a:solidFill>
                <a:srgbClr val="62B3E5"/>
              </a:solidFill>
            </a:endParaRPr>
          </a:p>
        </p:txBody>
      </p:sp>
      <p:sp>
        <p:nvSpPr>
          <p:cNvPr id="119817" name="Content Placeholder 2"/>
          <p:cNvSpPr>
            <a:spLocks/>
          </p:cNvSpPr>
          <p:nvPr/>
        </p:nvSpPr>
        <p:spPr bwMode="auto">
          <a:xfrm>
            <a:off x="152400" y="517525"/>
            <a:ext cx="3238500" cy="3863975"/>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a:t>The DC pulse minimizes the main lobe width for a given sidelobe attenuation; RRC pulse: minimize ISI; the PHYDYAS pulse: discrete-time pulse for FBMC</a:t>
            </a:r>
            <a:endParaRPr lang="en-GB" altLang="zh-CN" sz="2000">
              <a:solidFill>
                <a:srgbClr val="7B7B7B"/>
              </a:solidFill>
            </a:endParaRPr>
          </a:p>
          <a:p>
            <a:pPr marL="342900" indent="-342900">
              <a:lnSpc>
                <a:spcPct val="90000"/>
              </a:lnSpc>
              <a:spcBef>
                <a:spcPts val="500"/>
              </a:spcBef>
              <a:buFontTx/>
              <a:buChar char="•"/>
            </a:pPr>
            <a:r>
              <a:rPr lang="en-GB" altLang="zh-CN"/>
              <a:t>Alternatives to the rectangular pulse adopted: compromise between their side lobe levels in the frequency domain, and their extension in the time-domain.</a:t>
            </a:r>
          </a:p>
        </p:txBody>
      </p:sp>
      <p:pic>
        <p:nvPicPr>
          <p:cNvPr id="119818" name="Picture 10"/>
          <p:cNvPicPr>
            <a:picLocks noChangeAspect="1" noChangeArrowheads="1"/>
          </p:cNvPicPr>
          <p:nvPr/>
        </p:nvPicPr>
        <p:blipFill>
          <a:blip r:embed="rId3"/>
          <a:srcRect/>
          <a:stretch>
            <a:fillRect/>
          </a:stretch>
        </p:blipFill>
        <p:spPr bwMode="auto">
          <a:xfrm>
            <a:off x="3340100" y="515938"/>
            <a:ext cx="5305425" cy="37131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Title 1"/>
          <p:cNvSpPr>
            <a:spLocks noGrp="1"/>
          </p:cNvSpPr>
          <p:nvPr>
            <p:ph type="title"/>
          </p:nvPr>
        </p:nvSpPr>
        <p:spPr>
          <a:xfrm>
            <a:off x="395288" y="144463"/>
            <a:ext cx="8229600" cy="627062"/>
          </a:xfrm>
        </p:spPr>
        <p:txBody>
          <a:bodyPr/>
          <a:lstStyle/>
          <a:p>
            <a:pPr eaLnBrk="1" hangingPunct="1"/>
            <a:r>
              <a:rPr lang="en-GB" altLang="zh-CN" smtClean="0">
                <a:ea typeface="宋体" charset="-122"/>
              </a:rPr>
              <a:t>Faster-than-Nyquist(FFT) Signaling</a:t>
            </a:r>
          </a:p>
        </p:txBody>
      </p:sp>
      <p:sp>
        <p:nvSpPr>
          <p:cNvPr id="86020" name="Slide Number Placeholder 5"/>
          <p:cNvSpPr>
            <a:spLocks noGrp="1"/>
          </p:cNvSpPr>
          <p:nvPr>
            <p:ph type="sldNum" sz="quarter" idx="10"/>
          </p:nvPr>
        </p:nvSpPr>
        <p:spPr/>
        <p:txBody>
          <a:bodyPr/>
          <a:lstStyle/>
          <a:p>
            <a:pPr fontAlgn="base">
              <a:spcBef>
                <a:spcPct val="0"/>
              </a:spcBef>
              <a:spcAft>
                <a:spcPct val="0"/>
              </a:spcAft>
              <a:defRPr/>
            </a:pPr>
            <a:fld id="{65361FC7-DF3C-4E6D-BB0C-1F0ECDFB28B0}" type="slidenum">
              <a:rPr lang="en-GB" altLang="zh-CN">
                <a:ea typeface="宋体" charset="-122"/>
              </a:rPr>
              <a:pPr fontAlgn="base">
                <a:spcBef>
                  <a:spcPct val="0"/>
                </a:spcBef>
                <a:spcAft>
                  <a:spcPct val="0"/>
                </a:spcAft>
                <a:defRPr/>
              </a:pPr>
              <a:t>21</a:t>
            </a:fld>
            <a:endParaRPr lang="en-GB" altLang="zh-CN">
              <a:ea typeface="宋体" charset="-122"/>
            </a:endParaRPr>
          </a:p>
        </p:txBody>
      </p:sp>
      <p:pic>
        <p:nvPicPr>
          <p:cNvPr id="93191" name="Picture 7"/>
          <p:cNvPicPr>
            <a:picLocks noChangeAspect="1" noChangeArrowheads="1"/>
          </p:cNvPicPr>
          <p:nvPr/>
        </p:nvPicPr>
        <p:blipFill>
          <a:blip r:embed="rId2"/>
          <a:srcRect/>
          <a:stretch>
            <a:fillRect/>
          </a:stretch>
        </p:blipFill>
        <p:spPr bwMode="auto">
          <a:xfrm>
            <a:off x="3529013" y="828675"/>
            <a:ext cx="5248275" cy="2457450"/>
          </a:xfrm>
          <a:prstGeom prst="rect">
            <a:avLst/>
          </a:prstGeom>
          <a:noFill/>
          <a:ln w="9525">
            <a:noFill/>
            <a:miter lim="800000"/>
            <a:headEnd/>
            <a:tailEnd/>
          </a:ln>
          <a:effectLst/>
        </p:spPr>
      </p:pic>
      <p:sp>
        <p:nvSpPr>
          <p:cNvPr id="93192" name="Content Placeholder 2"/>
          <p:cNvSpPr>
            <a:spLocks/>
          </p:cNvSpPr>
          <p:nvPr/>
        </p:nvSpPr>
        <p:spPr bwMode="auto">
          <a:xfrm>
            <a:off x="666750" y="4298950"/>
            <a:ext cx="8029575" cy="292100"/>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a:t>The turbo method is more or less identified with FTN, close to Shannon limit</a:t>
            </a:r>
          </a:p>
        </p:txBody>
      </p:sp>
      <p:pic>
        <p:nvPicPr>
          <p:cNvPr id="93193" name="Picture 9"/>
          <p:cNvPicPr>
            <a:picLocks noChangeAspect="1" noChangeArrowheads="1"/>
          </p:cNvPicPr>
          <p:nvPr/>
        </p:nvPicPr>
        <p:blipFill>
          <a:blip r:embed="rId3"/>
          <a:srcRect/>
          <a:stretch>
            <a:fillRect/>
          </a:stretch>
        </p:blipFill>
        <p:spPr bwMode="auto">
          <a:xfrm>
            <a:off x="3833813" y="3471863"/>
            <a:ext cx="4810125" cy="752475"/>
          </a:xfrm>
          <a:prstGeom prst="rect">
            <a:avLst/>
          </a:prstGeom>
          <a:noFill/>
          <a:ln w="9525">
            <a:noFill/>
            <a:miter lim="800000"/>
            <a:headEnd/>
            <a:tailEnd/>
          </a:ln>
          <a:effectLst/>
        </p:spPr>
      </p:pic>
      <p:sp>
        <p:nvSpPr>
          <p:cNvPr id="93194" name="Content Placeholder 2"/>
          <p:cNvSpPr>
            <a:spLocks/>
          </p:cNvSpPr>
          <p:nvPr/>
        </p:nvSpPr>
        <p:spPr bwMode="auto">
          <a:xfrm>
            <a:off x="644525" y="933450"/>
            <a:ext cx="2962275" cy="3302000"/>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a:t>Finite-order constellations are used, it is possible give up the orthogonality condition</a:t>
            </a:r>
            <a:endParaRPr lang="en-GB" altLang="zh-CN">
              <a:solidFill>
                <a:srgbClr val="7B7B7B"/>
              </a:solidFill>
            </a:endParaRPr>
          </a:p>
          <a:p>
            <a:pPr marL="342900" indent="-342900">
              <a:lnSpc>
                <a:spcPct val="90000"/>
              </a:lnSpc>
              <a:spcBef>
                <a:spcPts val="500"/>
              </a:spcBef>
              <a:buFontTx/>
              <a:buChar char="•"/>
            </a:pPr>
            <a:r>
              <a:rPr lang="en-GB" altLang="zh-CN"/>
              <a:t>FTN signaling is a linear modulation technique that reduces the time spacing between two adjacent pulses(the symbol time) to well below that ensuring the Nyquist condition,thus introducing controlled ISI</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idx="4294967295"/>
          </p:nvPr>
        </p:nvSpPr>
        <p:spPr>
          <a:xfrm>
            <a:off x="395288" y="144463"/>
            <a:ext cx="8229600" cy="550862"/>
          </a:xfrm>
        </p:spPr>
        <p:txBody>
          <a:bodyPr/>
          <a:lstStyle/>
          <a:p>
            <a:pPr eaLnBrk="1" hangingPunct="1"/>
            <a:r>
              <a:rPr lang="en-GB" altLang="zh-CN" sz="3400" smtClean="0">
                <a:ea typeface="宋体" charset="-122"/>
              </a:rPr>
              <a:t>Single-carrier Schemes</a:t>
            </a:r>
          </a:p>
        </p:txBody>
      </p:sp>
      <p:sp>
        <p:nvSpPr>
          <p:cNvPr id="86020" name="Slide Number Placeholder 5"/>
          <p:cNvSpPr txBox="1">
            <a:spLocks noGrp="1"/>
          </p:cNvSpPr>
          <p:nvPr/>
        </p:nvSpPr>
        <p:spPr bwMode="auto">
          <a:xfrm>
            <a:off x="393700" y="4826000"/>
            <a:ext cx="355600" cy="152400"/>
          </a:xfrm>
          <a:prstGeom prst="rect">
            <a:avLst/>
          </a:prstGeom>
          <a:solidFill>
            <a:schemeClr val="bg1"/>
          </a:solidFill>
          <a:ln>
            <a:miter lim="800000"/>
            <a:headEnd/>
            <a:tailEnd/>
          </a:ln>
        </p:spPr>
        <p:txBody>
          <a:bodyPr lIns="0" tIns="0" rIns="0" bIns="0" anchor="b"/>
          <a:lstStyle/>
          <a:p>
            <a:pPr>
              <a:defRPr/>
            </a:pPr>
            <a:fld id="{A355E567-CC75-48B7-B50B-FAAFED44F863}" type="slidenum">
              <a:rPr lang="en-GB" altLang="zh-CN" sz="1100" b="1">
                <a:solidFill>
                  <a:srgbClr val="62B3E5"/>
                </a:solidFill>
                <a:latin typeface="+mn-lt"/>
              </a:rPr>
              <a:pPr>
                <a:defRPr/>
              </a:pPr>
              <a:t>22</a:t>
            </a:fld>
            <a:endParaRPr lang="en-GB" altLang="zh-CN" sz="1100" b="1">
              <a:solidFill>
                <a:srgbClr val="62B3E5"/>
              </a:solidFill>
              <a:latin typeface="+mn-lt"/>
            </a:endParaRPr>
          </a:p>
        </p:txBody>
      </p:sp>
      <p:sp>
        <p:nvSpPr>
          <p:cNvPr id="121862" name="Content Placeholder 2"/>
          <p:cNvSpPr>
            <a:spLocks/>
          </p:cNvSpPr>
          <p:nvPr/>
        </p:nvSpPr>
        <p:spPr bwMode="auto">
          <a:xfrm>
            <a:off x="352425" y="2590800"/>
            <a:ext cx="8105775" cy="2054225"/>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a:t>Propagation attenuation of mmWaves make them a viable technology only for small-cell, dense networks, where few users will be associated to any given base station.</a:t>
            </a:r>
          </a:p>
          <a:p>
            <a:pPr marL="342900" indent="-342900">
              <a:lnSpc>
                <a:spcPct val="90000"/>
              </a:lnSpc>
              <a:spcBef>
                <a:spcPts val="500"/>
              </a:spcBef>
              <a:buFontTx/>
              <a:buChar char="•"/>
            </a:pPr>
            <a:r>
              <a:rPr lang="en-GB" altLang="zh-CN"/>
              <a:t>mmWaves operated together with massive MIMO to overcome propagation attenuation. This makes digital beamforming unfeasible, since the energy required for DA and AD conversion would be huge. Thus, each user will have an own radio-frequency beamform, which which requires users to be separated in time rather than in frequency.</a:t>
            </a:r>
          </a:p>
        </p:txBody>
      </p:sp>
      <p:pic>
        <p:nvPicPr>
          <p:cNvPr id="4" name="Picture 3"/>
          <p:cNvPicPr>
            <a:picLocks noChangeAspect="1"/>
          </p:cNvPicPr>
          <p:nvPr/>
        </p:nvPicPr>
        <p:blipFill>
          <a:blip r:embed="rId2"/>
          <a:srcRect/>
          <a:stretch>
            <a:fillRect/>
          </a:stretch>
        </p:blipFill>
        <p:spPr bwMode="auto">
          <a:xfrm>
            <a:off x="3192463" y="755650"/>
            <a:ext cx="2989262" cy="1724025"/>
          </a:xfrm>
          <a:prstGeom prst="rect">
            <a:avLst/>
          </a:prstGeom>
          <a:noFill/>
          <a:ln w="9525">
            <a:noFill/>
            <a:miter lim="800000"/>
            <a:headEnd/>
            <a:tailEnd/>
          </a:ln>
        </p:spPr>
      </p:pic>
      <p:pic>
        <p:nvPicPr>
          <p:cNvPr id="6" name="Picture 5"/>
          <p:cNvPicPr>
            <a:picLocks noChangeAspect="1"/>
          </p:cNvPicPr>
          <p:nvPr/>
        </p:nvPicPr>
        <p:blipFill>
          <a:blip r:embed="rId3"/>
          <a:srcRect/>
          <a:stretch>
            <a:fillRect/>
          </a:stretch>
        </p:blipFill>
        <p:spPr bwMode="auto">
          <a:xfrm>
            <a:off x="6240463" y="503238"/>
            <a:ext cx="2292350" cy="1987550"/>
          </a:xfrm>
          <a:prstGeom prst="rect">
            <a:avLst/>
          </a:prstGeom>
          <a:noFill/>
          <a:ln w="9525">
            <a:noFill/>
            <a:miter lim="800000"/>
            <a:headEnd/>
            <a:tailEnd/>
          </a:ln>
        </p:spPr>
      </p:pic>
      <p:pic>
        <p:nvPicPr>
          <p:cNvPr id="7" name="Picture 6"/>
          <p:cNvPicPr>
            <a:picLocks noChangeAspect="1"/>
          </p:cNvPicPr>
          <p:nvPr/>
        </p:nvPicPr>
        <p:blipFill>
          <a:blip r:embed="rId4"/>
          <a:srcRect/>
          <a:stretch>
            <a:fillRect/>
          </a:stretch>
        </p:blipFill>
        <p:spPr bwMode="auto">
          <a:xfrm>
            <a:off x="6524625" y="746125"/>
            <a:ext cx="644525" cy="534988"/>
          </a:xfrm>
          <a:prstGeom prst="rect">
            <a:avLst/>
          </a:prstGeom>
          <a:noFill/>
          <a:ln w="9525">
            <a:noFill/>
            <a:miter lim="800000"/>
            <a:headEnd/>
            <a:tailEnd/>
          </a:ln>
        </p:spPr>
      </p:pic>
      <p:sp>
        <p:nvSpPr>
          <p:cNvPr id="121868" name="Content Placeholder 2"/>
          <p:cNvSpPr>
            <a:spLocks/>
          </p:cNvSpPr>
          <p:nvPr/>
        </p:nvSpPr>
        <p:spPr bwMode="auto">
          <a:xfrm>
            <a:off x="396875" y="1028700"/>
            <a:ext cx="2695575" cy="1492250"/>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a:t>mmWaves channel models based on </a:t>
            </a:r>
            <a:r>
              <a:rPr lang="en-US" altLang="zh-CN"/>
              <a:t>measurements, pass loss proportion huge, have oxygen and rain absorbtion</a:t>
            </a:r>
            <a:endParaRPr lang="en-GB"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0" name="Slide Number Placeholder 5"/>
          <p:cNvSpPr txBox="1">
            <a:spLocks noGrp="1"/>
          </p:cNvSpPr>
          <p:nvPr/>
        </p:nvSpPr>
        <p:spPr bwMode="auto">
          <a:xfrm>
            <a:off x="393700" y="4826000"/>
            <a:ext cx="355600" cy="152400"/>
          </a:xfrm>
          <a:prstGeom prst="rect">
            <a:avLst/>
          </a:prstGeom>
          <a:solidFill>
            <a:schemeClr val="bg1"/>
          </a:solidFill>
          <a:ln>
            <a:miter lim="800000"/>
            <a:headEnd/>
            <a:tailEnd/>
          </a:ln>
        </p:spPr>
        <p:txBody>
          <a:bodyPr lIns="0" tIns="0" rIns="0" bIns="0" anchor="b"/>
          <a:lstStyle/>
          <a:p>
            <a:pPr>
              <a:defRPr/>
            </a:pPr>
            <a:fld id="{328938A4-4585-418B-97B1-CF67EFB58C3C}" type="slidenum">
              <a:rPr lang="en-GB" altLang="zh-CN" sz="1100" b="1">
                <a:solidFill>
                  <a:srgbClr val="62B3E5"/>
                </a:solidFill>
                <a:latin typeface="+mn-lt"/>
              </a:rPr>
              <a:pPr>
                <a:defRPr/>
              </a:pPr>
              <a:t>23</a:t>
            </a:fld>
            <a:endParaRPr lang="en-GB" altLang="zh-CN" sz="1100" b="1">
              <a:solidFill>
                <a:srgbClr val="62B3E5"/>
              </a:solidFill>
              <a:latin typeface="+mn-lt"/>
            </a:endParaRPr>
          </a:p>
        </p:txBody>
      </p:sp>
      <p:pic>
        <p:nvPicPr>
          <p:cNvPr id="122889" name="Picture 9"/>
          <p:cNvPicPr>
            <a:picLocks noChangeAspect="1" noChangeArrowheads="1"/>
          </p:cNvPicPr>
          <p:nvPr/>
        </p:nvPicPr>
        <p:blipFill>
          <a:blip r:embed="rId2"/>
          <a:srcRect/>
          <a:stretch>
            <a:fillRect/>
          </a:stretch>
        </p:blipFill>
        <p:spPr bwMode="auto">
          <a:xfrm>
            <a:off x="1052513" y="234950"/>
            <a:ext cx="6515100" cy="617538"/>
          </a:xfrm>
          <a:prstGeom prst="rect">
            <a:avLst/>
          </a:prstGeom>
          <a:noFill/>
          <a:ln w="9525">
            <a:noFill/>
            <a:miter lim="800000"/>
            <a:headEnd/>
            <a:tailEnd/>
          </a:ln>
          <a:effectLst/>
        </p:spPr>
      </p:pic>
      <p:sp>
        <p:nvSpPr>
          <p:cNvPr id="122890" name="Content Placeholder 2"/>
          <p:cNvSpPr>
            <a:spLocks/>
          </p:cNvSpPr>
          <p:nvPr/>
        </p:nvSpPr>
        <p:spPr bwMode="auto">
          <a:xfrm>
            <a:off x="590550" y="3041650"/>
            <a:ext cx="8105775" cy="1568450"/>
          </a:xfrm>
          <a:prstGeom prst="rect">
            <a:avLst/>
          </a:prstGeom>
          <a:noFill/>
          <a:ln w="9525">
            <a:noFill/>
            <a:miter lim="800000"/>
            <a:headEnd/>
            <a:tailEnd/>
          </a:ln>
        </p:spPr>
        <p:txBody>
          <a:bodyPr lIns="0" tIns="0" rIns="0" bIns="0"/>
          <a:lstStyle/>
          <a:p>
            <a:pPr marL="342900" indent="-342900">
              <a:lnSpc>
                <a:spcPct val="90000"/>
              </a:lnSpc>
              <a:spcBef>
                <a:spcPts val="500"/>
              </a:spcBef>
              <a:buFontTx/>
              <a:buChar char="•"/>
            </a:pPr>
            <a:r>
              <a:rPr lang="en-GB" altLang="zh-CN" sz="1400"/>
              <a:t>The null cyclic preix is part of the transmit symbol, it possible to adapt the length of the prefix of each user without disrupting the frame timing(slots, size, length), because the length of each user’s transmit symbol is always kept constant to N.</a:t>
            </a:r>
          </a:p>
          <a:p>
            <a:pPr marL="342900" indent="-342900">
              <a:lnSpc>
                <a:spcPct val="90000"/>
              </a:lnSpc>
              <a:spcBef>
                <a:spcPts val="500"/>
              </a:spcBef>
              <a:buFontTx/>
              <a:buChar char="•"/>
            </a:pPr>
            <a:r>
              <a:rPr lang="en-GB" altLang="zh-CN" sz="1400"/>
              <a:t>The NCP-SC has a much lower PAPR and much lower OOB emissios than OFDM</a:t>
            </a:r>
          </a:p>
          <a:p>
            <a:pPr marL="342900" indent="-342900">
              <a:lnSpc>
                <a:spcPct val="90000"/>
              </a:lnSpc>
              <a:spcBef>
                <a:spcPts val="500"/>
              </a:spcBef>
              <a:buFontTx/>
              <a:buChar char="•"/>
            </a:pPr>
            <a:r>
              <a:rPr lang="en-GB" altLang="zh-CN" sz="1400"/>
              <a:t>The presence of time intervals in which no useful data are present makes it easier to estimate the interference-plus-noise power at the receiver</a:t>
            </a:r>
          </a:p>
          <a:p>
            <a:pPr marL="342900" indent="-342900">
              <a:lnSpc>
                <a:spcPct val="90000"/>
              </a:lnSpc>
              <a:spcBef>
                <a:spcPts val="500"/>
              </a:spcBef>
              <a:buFontTx/>
              <a:buChar char="•"/>
            </a:pPr>
            <a:r>
              <a:rPr lang="en-GB" altLang="zh-CN" sz="1400"/>
              <a:t>A more IFFT operation is required for Null CP Single Carrier</a:t>
            </a:r>
          </a:p>
        </p:txBody>
      </p:sp>
      <p:pic>
        <p:nvPicPr>
          <p:cNvPr id="122891" name="Picture 11"/>
          <p:cNvPicPr>
            <a:picLocks noChangeAspect="1" noChangeArrowheads="1"/>
          </p:cNvPicPr>
          <p:nvPr/>
        </p:nvPicPr>
        <p:blipFill>
          <a:blip r:embed="rId3"/>
          <a:srcRect/>
          <a:stretch>
            <a:fillRect/>
          </a:stretch>
        </p:blipFill>
        <p:spPr bwMode="auto">
          <a:xfrm>
            <a:off x="609600" y="989013"/>
            <a:ext cx="4743450" cy="1939925"/>
          </a:xfrm>
          <a:prstGeom prst="rect">
            <a:avLst/>
          </a:prstGeom>
          <a:noFill/>
          <a:ln w="9525">
            <a:noFill/>
            <a:miter lim="800000"/>
            <a:headEnd/>
            <a:tailEnd/>
          </a:ln>
          <a:effectLst/>
        </p:spPr>
      </p:pic>
      <p:pic>
        <p:nvPicPr>
          <p:cNvPr id="122893" name="Picture 13"/>
          <p:cNvPicPr>
            <a:picLocks noChangeAspect="1" noChangeArrowheads="1"/>
          </p:cNvPicPr>
          <p:nvPr/>
        </p:nvPicPr>
        <p:blipFill>
          <a:blip r:embed="rId4"/>
          <a:srcRect/>
          <a:stretch>
            <a:fillRect/>
          </a:stretch>
        </p:blipFill>
        <p:spPr bwMode="auto">
          <a:xfrm>
            <a:off x="5500688" y="1479550"/>
            <a:ext cx="3452812" cy="8874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idx="4294967295"/>
          </p:nvPr>
        </p:nvSpPr>
        <p:spPr>
          <a:xfrm>
            <a:off x="376238" y="334963"/>
            <a:ext cx="8229600" cy="674687"/>
          </a:xfrm>
        </p:spPr>
        <p:txBody>
          <a:bodyPr/>
          <a:lstStyle/>
          <a:p>
            <a:pPr eaLnBrk="1" hangingPunct="1"/>
            <a:r>
              <a:rPr lang="en-GB" altLang="zh-CN" smtClean="0">
                <a:ea typeface="宋体" charset="-122"/>
              </a:rPr>
              <a:t>What is the “best”?</a:t>
            </a:r>
          </a:p>
        </p:txBody>
      </p:sp>
      <p:sp>
        <p:nvSpPr>
          <p:cNvPr id="124931" name="Content Placeholder 2"/>
          <p:cNvSpPr>
            <a:spLocks noGrp="1"/>
          </p:cNvSpPr>
          <p:nvPr>
            <p:ph idx="4294967295"/>
          </p:nvPr>
        </p:nvSpPr>
        <p:spPr>
          <a:xfrm>
            <a:off x="395288" y="923925"/>
            <a:ext cx="8191500" cy="3590925"/>
          </a:xfrm>
        </p:spPr>
        <p:txBody>
          <a:bodyPr/>
          <a:lstStyle/>
          <a:p>
            <a:pPr eaLnBrk="1" hangingPunct="1"/>
            <a:r>
              <a:rPr lang="en-US" altLang="zh-CN" dirty="0" smtClean="0">
                <a:ea typeface="宋体" charset="-122"/>
              </a:rPr>
              <a:t>It depends, </a:t>
            </a:r>
            <a:r>
              <a:rPr lang="en-GB" altLang="zh-CN" dirty="0" smtClean="0">
                <a:ea typeface="宋体" charset="-122"/>
              </a:rPr>
              <a:t>e</a:t>
            </a:r>
            <a:r>
              <a:rPr lang="en-GB" altLang="zh-CN" dirty="0" smtClean="0">
                <a:ea typeface="宋体" charset="-122"/>
              </a:rPr>
              <a:t>ach </a:t>
            </a:r>
            <a:r>
              <a:rPr lang="en-GB" altLang="zh-CN" dirty="0" smtClean="0">
                <a:ea typeface="宋体" charset="-122"/>
              </a:rPr>
              <a:t>scheme has its pros and cons</a:t>
            </a:r>
          </a:p>
          <a:p>
            <a:pPr eaLnBrk="1" hangingPunct="1"/>
            <a:r>
              <a:rPr lang="en-US" altLang="zh-CN" dirty="0" smtClean="0">
                <a:ea typeface="宋体" charset="-122"/>
              </a:rPr>
              <a:t>E.g. : </a:t>
            </a:r>
          </a:p>
          <a:p>
            <a:pPr eaLnBrk="1" hangingPunct="1">
              <a:buFontTx/>
              <a:buNone/>
            </a:pPr>
            <a:r>
              <a:rPr lang="en-US" altLang="zh-CN" dirty="0" smtClean="0">
                <a:ea typeface="宋体" charset="-122"/>
              </a:rPr>
              <a:t>    UFMC, no CP, low </a:t>
            </a:r>
            <a:r>
              <a:rPr lang="en-US" altLang="zh-CN" dirty="0" err="1" smtClean="0">
                <a:ea typeface="宋体" charset="-122"/>
              </a:rPr>
              <a:t>sidelobe</a:t>
            </a:r>
            <a:r>
              <a:rPr lang="en-US" altLang="zh-CN" dirty="0" smtClean="0">
                <a:ea typeface="宋体" charset="-122"/>
              </a:rPr>
              <a:t>, overcome ICI; </a:t>
            </a:r>
          </a:p>
          <a:p>
            <a:pPr eaLnBrk="1" hangingPunct="1">
              <a:buFontTx/>
              <a:buNone/>
            </a:pPr>
            <a:r>
              <a:rPr lang="en-US" altLang="zh-CN" dirty="0" smtClean="0">
                <a:ea typeface="宋体" charset="-122"/>
              </a:rPr>
              <a:t>    FBMC, no CP, low </a:t>
            </a:r>
            <a:r>
              <a:rPr lang="en-US" altLang="zh-CN" dirty="0" err="1" smtClean="0">
                <a:ea typeface="宋体" charset="-122"/>
              </a:rPr>
              <a:t>sidelobe</a:t>
            </a:r>
            <a:r>
              <a:rPr lang="en-US" altLang="zh-CN" dirty="0" smtClean="0">
                <a:ea typeface="宋体" charset="-122"/>
              </a:rPr>
              <a:t> but long shaping filter, low </a:t>
            </a:r>
            <a:r>
              <a:rPr lang="en-US" altLang="zh-CN" dirty="0" smtClean="0">
                <a:ea typeface="宋体" charset="-122"/>
              </a:rPr>
              <a:t>efficiency </a:t>
            </a:r>
            <a:r>
              <a:rPr lang="en-US" altLang="zh-CN" dirty="0" smtClean="0">
                <a:ea typeface="宋体" charset="-122"/>
              </a:rPr>
              <a:t>in </a:t>
            </a:r>
            <a:r>
              <a:rPr lang="en-US" altLang="zh-CN" dirty="0" err="1" smtClean="0">
                <a:ea typeface="宋体" charset="-122"/>
              </a:rPr>
              <a:t>IoT</a:t>
            </a:r>
            <a:r>
              <a:rPr lang="en-US" altLang="zh-CN" dirty="0" smtClean="0">
                <a:ea typeface="宋体" charset="-122"/>
              </a:rPr>
              <a:t>;</a:t>
            </a:r>
          </a:p>
          <a:p>
            <a:pPr eaLnBrk="1" hangingPunct="1">
              <a:buFontTx/>
              <a:buNone/>
            </a:pPr>
            <a:r>
              <a:rPr lang="en-US" altLang="zh-CN" dirty="0" smtClean="0">
                <a:ea typeface="宋体" charset="-122"/>
              </a:rPr>
              <a:t>    GFDM, great flexibility; FTN, max throughput</a:t>
            </a:r>
          </a:p>
          <a:p>
            <a:r>
              <a:rPr lang="en-US" altLang="zh-CN" dirty="0" smtClean="0">
                <a:ea typeface="宋体" charset="-122"/>
              </a:rPr>
              <a:t>PHY-layer functions will be partly virtualized and implemented in a data-center.</a:t>
            </a:r>
          </a:p>
          <a:p>
            <a:r>
              <a:rPr lang="en-GB" altLang="zh-CN" dirty="0" smtClean="0">
                <a:ea typeface="宋体" charset="-122"/>
              </a:rPr>
              <a:t>In future the modulation scheme itself might be changed according to the operating scenario in a SDN framework.</a:t>
            </a:r>
          </a:p>
        </p:txBody>
      </p:sp>
      <p:sp>
        <p:nvSpPr>
          <p:cNvPr id="57347" name="Slide Number Placeholder 4"/>
          <p:cNvSpPr txBox="1">
            <a:spLocks noGrp="1"/>
          </p:cNvSpPr>
          <p:nvPr/>
        </p:nvSpPr>
        <p:spPr bwMode="auto">
          <a:xfrm>
            <a:off x="393700" y="4826000"/>
            <a:ext cx="355600" cy="152400"/>
          </a:xfrm>
          <a:prstGeom prst="rect">
            <a:avLst/>
          </a:prstGeom>
          <a:solidFill>
            <a:schemeClr val="bg1"/>
          </a:solidFill>
          <a:ln>
            <a:miter lim="800000"/>
            <a:headEnd/>
            <a:tailEnd/>
          </a:ln>
        </p:spPr>
        <p:txBody>
          <a:bodyPr lIns="0" tIns="0" rIns="0" bIns="0" anchor="b"/>
          <a:lstStyle/>
          <a:p>
            <a:pPr>
              <a:defRPr/>
            </a:pPr>
            <a:fld id="{A9352435-8AFD-41D7-A8F8-30C3CF997E30}" type="slidenum">
              <a:rPr lang="en-GB" altLang="zh-CN" sz="1100" b="1">
                <a:solidFill>
                  <a:srgbClr val="62B3E5"/>
                </a:solidFill>
                <a:latin typeface="+mn-lt"/>
              </a:rPr>
              <a:pPr>
                <a:defRPr/>
              </a:pPr>
              <a:t>24</a:t>
            </a:fld>
            <a:endParaRPr lang="en-GB" altLang="zh-CN" sz="1100" b="1">
              <a:solidFill>
                <a:srgbClr val="62B3E5"/>
              </a:solidFill>
              <a:latin typeface="+mn-lt"/>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CONTACTINFO"/>
          <p:cNvSpPr txBox="1">
            <a:spLocks noChangeArrowheads="1"/>
          </p:cNvSpPr>
          <p:nvPr/>
        </p:nvSpPr>
        <p:spPr bwMode="auto">
          <a:xfrm>
            <a:off x="406400" y="4021138"/>
            <a:ext cx="2732088" cy="830262"/>
          </a:xfrm>
          <a:prstGeom prst="rect">
            <a:avLst/>
          </a:prstGeom>
          <a:noFill/>
          <a:ln w="9525">
            <a:noFill/>
            <a:miter lim="800000"/>
            <a:headEnd/>
            <a:tailEnd/>
          </a:ln>
        </p:spPr>
        <p:txBody>
          <a:bodyPr wrap="none" lIns="0" tIns="0" rIns="0" bIns="0" anchor="b">
            <a:spAutoFit/>
          </a:bodyPr>
          <a:lstStyle/>
          <a:p>
            <a:r>
              <a:rPr lang="en-US" altLang="zh-CN" sz="1400" b="1">
                <a:solidFill>
                  <a:schemeClr val="bg1"/>
                </a:solidFill>
                <a:sym typeface="Arial" charset="0"/>
              </a:rPr>
              <a:t>Long Zhang</a:t>
            </a:r>
          </a:p>
          <a:p>
            <a:endParaRPr lang="en-US" altLang="zh-CN" sz="1000">
              <a:solidFill>
                <a:schemeClr val="bg1"/>
              </a:solidFill>
              <a:sym typeface="Arial" charset="0"/>
            </a:endParaRPr>
          </a:p>
          <a:p>
            <a:r>
              <a:rPr lang="en-US" altLang="zh-CN" sz="1000">
                <a:solidFill>
                  <a:schemeClr val="bg1"/>
                </a:solidFill>
                <a:sym typeface="Arial" charset="0"/>
              </a:rPr>
              <a:t>Hardware Engineer</a:t>
            </a:r>
          </a:p>
          <a:p>
            <a:r>
              <a:rPr lang="en-US" altLang="zh-CN" sz="1000">
                <a:solidFill>
                  <a:schemeClr val="bg1"/>
                </a:solidFill>
                <a:sym typeface="Arial" charset="0"/>
              </a:rPr>
              <a:t>Tieto Oyj, ZSR Product Development Services / </a:t>
            </a:r>
          </a:p>
          <a:p>
            <a:r>
              <a:rPr lang="en-US" altLang="zh-CN" sz="1000">
                <a:solidFill>
                  <a:schemeClr val="bg1"/>
                </a:solidFill>
                <a:sym typeface="Arial" charset="0"/>
              </a:rPr>
              <a:t>long.a.zhang@tieto.com</a:t>
            </a:r>
            <a:endParaRPr lang="zh-CN" altLang="en-US" sz="1000">
              <a:solidFill>
                <a:schemeClr val="bg1"/>
              </a:solidFill>
              <a:sym typeface="Arial" charset="0"/>
            </a:endParaRPr>
          </a:p>
        </p:txBody>
      </p:sp>
      <p:sp>
        <p:nvSpPr>
          <p:cNvPr id="4" name="Title 1"/>
          <p:cNvSpPr txBox="1">
            <a:spLocks/>
          </p:cNvSpPr>
          <p:nvPr/>
        </p:nvSpPr>
        <p:spPr>
          <a:xfrm>
            <a:off x="1639888" y="1160463"/>
            <a:ext cx="6021387" cy="814387"/>
          </a:xfrm>
          <a:prstGeom prst="rect">
            <a:avLst/>
          </a:prstGeom>
        </p:spPr>
        <p:txBody>
          <a:bodyPr>
            <a:normAutofit fontScale="97500"/>
          </a:bodyPr>
          <a:lstStyle>
            <a:lvl1pPr algn="l" rtl="0" eaLnBrk="1" fontAlgn="base" hangingPunct="1">
              <a:spcBef>
                <a:spcPct val="0"/>
              </a:spcBef>
              <a:spcAft>
                <a:spcPct val="0"/>
              </a:spcAft>
              <a:defRPr sz="3800" b="1" kern="0" spc="0" baseline="0">
                <a:solidFill>
                  <a:srgbClr val="00833E"/>
                </a:solidFill>
                <a:latin typeface="+mj-lt"/>
                <a:ea typeface="+mj-ea"/>
                <a:cs typeface="+mj-cs"/>
              </a:defRPr>
            </a:lvl1pPr>
            <a:lvl2pPr algn="l" rtl="0" eaLnBrk="1" fontAlgn="base" hangingPunct="1">
              <a:spcBef>
                <a:spcPct val="0"/>
              </a:spcBef>
              <a:spcAft>
                <a:spcPct val="0"/>
              </a:spcAft>
              <a:defRPr sz="4400" b="1">
                <a:solidFill>
                  <a:schemeClr val="folHlink"/>
                </a:solidFill>
                <a:latin typeface="Arial" charset="0"/>
              </a:defRPr>
            </a:lvl2pPr>
            <a:lvl3pPr algn="l" rtl="0" eaLnBrk="1" fontAlgn="base" hangingPunct="1">
              <a:spcBef>
                <a:spcPct val="0"/>
              </a:spcBef>
              <a:spcAft>
                <a:spcPct val="0"/>
              </a:spcAft>
              <a:defRPr sz="4400" b="1">
                <a:solidFill>
                  <a:schemeClr val="folHlink"/>
                </a:solidFill>
                <a:latin typeface="Arial" charset="0"/>
              </a:defRPr>
            </a:lvl3pPr>
            <a:lvl4pPr algn="l" rtl="0" eaLnBrk="1" fontAlgn="base" hangingPunct="1">
              <a:spcBef>
                <a:spcPct val="0"/>
              </a:spcBef>
              <a:spcAft>
                <a:spcPct val="0"/>
              </a:spcAft>
              <a:defRPr sz="4400" b="1">
                <a:solidFill>
                  <a:schemeClr val="folHlink"/>
                </a:solidFill>
                <a:latin typeface="Arial" charset="0"/>
              </a:defRPr>
            </a:lvl4pPr>
            <a:lvl5pPr algn="l" rtl="0" eaLnBrk="1" fontAlgn="base" hangingPunct="1">
              <a:spcBef>
                <a:spcPct val="0"/>
              </a:spcBef>
              <a:spcAft>
                <a:spcPct val="0"/>
              </a:spcAft>
              <a:defRPr sz="4400" b="1">
                <a:solidFill>
                  <a:schemeClr val="folHlink"/>
                </a:solidFill>
                <a:latin typeface="Arial" charset="0"/>
              </a:defRPr>
            </a:lvl5pPr>
            <a:lvl6pPr marL="457200" algn="l" rtl="0" eaLnBrk="1" fontAlgn="base" hangingPunct="1">
              <a:spcBef>
                <a:spcPct val="0"/>
              </a:spcBef>
              <a:spcAft>
                <a:spcPct val="0"/>
              </a:spcAft>
              <a:defRPr sz="4400" b="1">
                <a:solidFill>
                  <a:schemeClr val="folHlink"/>
                </a:solidFill>
                <a:latin typeface="Arial" charset="0"/>
              </a:defRPr>
            </a:lvl6pPr>
            <a:lvl7pPr marL="914400" algn="l" rtl="0" eaLnBrk="1" fontAlgn="base" hangingPunct="1">
              <a:spcBef>
                <a:spcPct val="0"/>
              </a:spcBef>
              <a:spcAft>
                <a:spcPct val="0"/>
              </a:spcAft>
              <a:defRPr sz="4400" b="1">
                <a:solidFill>
                  <a:schemeClr val="folHlink"/>
                </a:solidFill>
                <a:latin typeface="Arial" charset="0"/>
              </a:defRPr>
            </a:lvl7pPr>
            <a:lvl8pPr marL="1371600" algn="l" rtl="0" eaLnBrk="1" fontAlgn="base" hangingPunct="1">
              <a:spcBef>
                <a:spcPct val="0"/>
              </a:spcBef>
              <a:spcAft>
                <a:spcPct val="0"/>
              </a:spcAft>
              <a:defRPr sz="4400" b="1">
                <a:solidFill>
                  <a:schemeClr val="folHlink"/>
                </a:solidFill>
                <a:latin typeface="Arial" charset="0"/>
              </a:defRPr>
            </a:lvl8pPr>
            <a:lvl9pPr marL="1828800" algn="l" rtl="0" eaLnBrk="1" fontAlgn="base" hangingPunct="1">
              <a:spcBef>
                <a:spcPct val="0"/>
              </a:spcBef>
              <a:spcAft>
                <a:spcPct val="0"/>
              </a:spcAft>
              <a:defRPr sz="4400" b="1">
                <a:solidFill>
                  <a:schemeClr val="folHlink"/>
                </a:solidFill>
                <a:latin typeface="Arial" charset="0"/>
              </a:defRPr>
            </a:lvl9pPr>
          </a:lstStyle>
          <a:p>
            <a:pPr>
              <a:defRPr/>
            </a:pPr>
            <a:r>
              <a:rPr lang="zh-CN" altLang="en-US" sz="2000" b="0" dirty="0">
                <a:solidFill>
                  <a:schemeClr val="bg1"/>
                </a:solidFill>
              </a:rPr>
              <a:t>我们的全部通信无非幻影，各人只是在给自己</a:t>
            </a:r>
            <a:r>
              <a:rPr lang="zh-CN" altLang="en-US" sz="2000" b="0" dirty="0" smtClean="0">
                <a:solidFill>
                  <a:schemeClr val="bg1"/>
                </a:solidFill>
              </a:rPr>
              <a:t>写信。</a:t>
            </a:r>
            <a:r>
              <a:rPr lang="en-US" altLang="zh-CN" sz="2000" b="0" dirty="0" smtClean="0">
                <a:solidFill>
                  <a:schemeClr val="bg1"/>
                </a:solidFill>
              </a:rPr>
              <a:t/>
            </a:r>
            <a:br>
              <a:rPr lang="en-US" altLang="zh-CN" sz="2000" b="0" dirty="0" smtClean="0">
                <a:solidFill>
                  <a:schemeClr val="bg1"/>
                </a:solidFill>
              </a:rPr>
            </a:br>
            <a:r>
              <a:rPr lang="en-US" altLang="zh-CN" sz="2000" b="0" dirty="0" smtClean="0">
                <a:solidFill>
                  <a:schemeClr val="bg1"/>
                </a:solidFill>
              </a:rPr>
              <a:t>                                                     ——</a:t>
            </a:r>
            <a:r>
              <a:rPr lang="zh-CN" altLang="en-US" sz="2000" b="0" dirty="0" smtClean="0">
                <a:solidFill>
                  <a:schemeClr val="bg1"/>
                </a:solidFill>
              </a:rPr>
              <a:t>纪德</a:t>
            </a:r>
            <a:r>
              <a:rPr lang="en-US" altLang="zh-CN" sz="2000" b="0" dirty="0" smtClean="0">
                <a:solidFill>
                  <a:schemeClr val="bg1"/>
                </a:solidFill>
              </a:rPr>
              <a:t>《</a:t>
            </a:r>
            <a:r>
              <a:rPr lang="zh-CN" altLang="en-US" sz="2000" b="0" dirty="0" smtClean="0">
                <a:solidFill>
                  <a:schemeClr val="bg1"/>
                </a:solidFill>
              </a:rPr>
              <a:t>窄门</a:t>
            </a:r>
            <a:r>
              <a:rPr lang="en-US" altLang="zh-CN" sz="2000" b="0" dirty="0" smtClean="0">
                <a:solidFill>
                  <a:schemeClr val="bg1"/>
                </a:solidFill>
              </a:rPr>
              <a:t>》</a:t>
            </a:r>
            <a:endParaRPr lang="en-GB" sz="2000" dirty="0">
              <a:solidFill>
                <a:schemeClr val="bg1"/>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97125" y="1557338"/>
            <a:ext cx="4192588" cy="1524000"/>
          </a:xfrm>
        </p:spPr>
        <p:txBody>
          <a:bodyPr/>
          <a:lstStyle/>
          <a:p>
            <a:pPr>
              <a:defRPr/>
            </a:pPr>
            <a:r>
              <a:rPr lang="zh-CN" altLang="en-US" sz="3200" b="0" smtClean="0">
                <a:ea typeface="宋体" charset="-122"/>
              </a:rPr>
              <a:t>天地之间，其犹橐籥乎</a:t>
            </a:r>
            <a:r>
              <a:rPr lang="en-US" altLang="zh-CN" sz="3200" b="0" smtClean="0">
                <a:ea typeface="宋体" charset="-122"/>
              </a:rPr>
              <a:t>?</a:t>
            </a:r>
            <a:br>
              <a:rPr lang="en-US" altLang="zh-CN" sz="3200" b="0" smtClean="0">
                <a:ea typeface="宋体" charset="-122"/>
              </a:rPr>
            </a:br>
            <a:r>
              <a:rPr lang="zh-CN" altLang="en-US" sz="3200" b="0" smtClean="0">
                <a:ea typeface="宋体" charset="-122"/>
              </a:rPr>
              <a:t>虚而不屈，动而俞出。</a:t>
            </a:r>
            <a:r>
              <a:rPr lang="en-US" altLang="zh-CN" sz="3200" b="0" smtClean="0">
                <a:ea typeface="宋体" charset="-122"/>
              </a:rPr>
              <a:t/>
            </a:r>
            <a:br>
              <a:rPr lang="en-US" altLang="zh-CN" sz="3200" b="0" smtClean="0">
                <a:ea typeface="宋体" charset="-122"/>
              </a:rPr>
            </a:br>
            <a:r>
              <a:rPr lang="en-US" altLang="zh-CN" sz="3200" b="0" smtClean="0">
                <a:ea typeface="宋体" charset="-122"/>
              </a:rPr>
              <a:t>        ——</a:t>
            </a:r>
            <a:r>
              <a:rPr lang="zh-CN" altLang="en-US" sz="3200" b="0" smtClean="0">
                <a:ea typeface="宋体" charset="-122"/>
              </a:rPr>
              <a:t>老子</a:t>
            </a:r>
            <a:r>
              <a:rPr lang="en-US" altLang="zh-CN" sz="3200" b="0" smtClean="0">
                <a:ea typeface="宋体" charset="-122"/>
              </a:rPr>
              <a:t>《</a:t>
            </a:r>
            <a:r>
              <a:rPr lang="zh-CN" altLang="en-US" sz="3200" b="0" smtClean="0">
                <a:ea typeface="宋体" charset="-122"/>
              </a:rPr>
              <a:t>道德经</a:t>
            </a:r>
            <a:r>
              <a:rPr lang="en-US" altLang="zh-CN" sz="3200" b="0" smtClean="0">
                <a:ea typeface="宋体" charset="-122"/>
              </a:rPr>
              <a:t>》</a:t>
            </a:r>
            <a:endParaRPr lang="en-GB" altLang="zh-CN" sz="3200" smtClean="0">
              <a:ea typeface="宋体"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Title 1"/>
          <p:cNvSpPr>
            <a:spLocks noGrp="1"/>
          </p:cNvSpPr>
          <p:nvPr>
            <p:ph type="title"/>
          </p:nvPr>
        </p:nvSpPr>
        <p:spPr/>
        <p:txBody>
          <a:bodyPr/>
          <a:lstStyle/>
          <a:p>
            <a:pPr eaLnBrk="1" hangingPunct="1"/>
            <a:r>
              <a:rPr lang="en-US" altLang="zh-CN" smtClean="0">
                <a:ea typeface="宋体" charset="-122"/>
              </a:rPr>
              <a:t>Motivation and Background</a:t>
            </a:r>
            <a:endParaRPr lang="en-GB" altLang="zh-CN" smtClean="0">
              <a:ea typeface="宋体" charset="-122"/>
            </a:endParaRPr>
          </a:p>
        </p:txBody>
      </p:sp>
      <p:sp>
        <p:nvSpPr>
          <p:cNvPr id="60418" name="Content Placeholder 2"/>
          <p:cNvSpPr>
            <a:spLocks noGrp="1"/>
          </p:cNvSpPr>
          <p:nvPr>
            <p:ph idx="1"/>
          </p:nvPr>
        </p:nvSpPr>
        <p:spPr>
          <a:xfrm>
            <a:off x="395288" y="920750"/>
            <a:ext cx="7635875" cy="3525838"/>
          </a:xfrm>
        </p:spPr>
        <p:txBody>
          <a:bodyPr/>
          <a:lstStyle/>
          <a:p>
            <a:pPr eaLnBrk="1" hangingPunct="1"/>
            <a:r>
              <a:rPr lang="en-US" altLang="zh-CN" b="1" smtClean="0">
                <a:ea typeface="宋体" charset="-122"/>
              </a:rPr>
              <a:t>Very large data-rate wireless connectivity</a:t>
            </a:r>
            <a:r>
              <a:rPr lang="en-US" altLang="zh-CN" smtClean="0">
                <a:ea typeface="宋体" charset="-122"/>
              </a:rPr>
              <a:t>, requires a modulation scheme with large spectral and energy efficiency</a:t>
            </a:r>
            <a:endParaRPr lang="en-US" altLang="zh-CN" b="1" smtClean="0">
              <a:ea typeface="宋体" charset="-122"/>
            </a:endParaRPr>
          </a:p>
          <a:p>
            <a:pPr eaLnBrk="1" hangingPunct="1"/>
            <a:r>
              <a:rPr lang="en-US" altLang="zh-CN" b="1" smtClean="0">
                <a:ea typeface="宋体" charset="-122"/>
              </a:rPr>
              <a:t>Internet of Things (IoT)</a:t>
            </a:r>
            <a:r>
              <a:rPr lang="en-US" altLang="zh-CN" smtClean="0">
                <a:ea typeface="宋体" charset="-122"/>
              </a:rPr>
              <a:t> , requiring a modulation scheme robust to time synchronization errors and performing well for short communications</a:t>
            </a:r>
          </a:p>
          <a:p>
            <a:pPr eaLnBrk="1" hangingPunct="1"/>
            <a:r>
              <a:rPr lang="en-US" altLang="zh-CN" b="1" smtClean="0">
                <a:ea typeface="宋体" charset="-122"/>
              </a:rPr>
              <a:t>Tactile Internet</a:t>
            </a:r>
            <a:r>
              <a:rPr lang="en-US" altLang="zh-CN" smtClean="0">
                <a:ea typeface="宋体" charset="-122"/>
              </a:rPr>
              <a:t>, reliable and have small latency</a:t>
            </a:r>
          </a:p>
          <a:p>
            <a:pPr eaLnBrk="1" hangingPunct="1"/>
            <a:r>
              <a:rPr lang="en-US" altLang="zh-CN" b="1" smtClean="0">
                <a:ea typeface="宋体" charset="-122"/>
              </a:rPr>
              <a:t>Wireless Regional Area Networks (WRAN)</a:t>
            </a:r>
            <a:r>
              <a:rPr lang="en-US" altLang="zh-CN" smtClean="0">
                <a:ea typeface="宋体" charset="-122"/>
              </a:rPr>
              <a:t> , be able to efficiently exploit the available fragmented and heterogeneous spectrum.</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endParaRPr lang="en-US" altLang="zh-CN" smtClean="0">
              <a:ea typeface="宋体" charset="-122"/>
            </a:endParaRPr>
          </a:p>
          <a:p>
            <a:pPr eaLnBrk="1" hangingPunct="1"/>
            <a:endParaRPr lang="en-GB" altLang="zh-CN" smtClean="0">
              <a:ea typeface="宋体" charset="-122"/>
            </a:endParaRPr>
          </a:p>
        </p:txBody>
      </p:sp>
      <p:sp>
        <p:nvSpPr>
          <p:cNvPr id="59395" name="Slide Number Placeholder 4"/>
          <p:cNvSpPr>
            <a:spLocks noGrp="1"/>
          </p:cNvSpPr>
          <p:nvPr>
            <p:ph type="sldNum" sz="quarter" idx="10"/>
          </p:nvPr>
        </p:nvSpPr>
        <p:spPr/>
        <p:txBody>
          <a:bodyPr/>
          <a:lstStyle/>
          <a:p>
            <a:pPr fontAlgn="base">
              <a:spcBef>
                <a:spcPct val="0"/>
              </a:spcBef>
              <a:spcAft>
                <a:spcPct val="0"/>
              </a:spcAft>
              <a:defRPr/>
            </a:pPr>
            <a:fld id="{3A1BAB87-0A43-438B-B8E7-D8E59213424F}" type="slidenum">
              <a:rPr lang="en-GB" altLang="zh-CN">
                <a:ea typeface="宋体" charset="-122"/>
              </a:rPr>
              <a:pPr fontAlgn="base">
                <a:spcBef>
                  <a:spcPct val="0"/>
                </a:spcBef>
                <a:spcAft>
                  <a:spcPct val="0"/>
                </a:spcAft>
                <a:defRPr/>
              </a:pPr>
              <a:t>4</a:t>
            </a:fld>
            <a:endParaRPr lang="en-GB" altLang="zh-CN">
              <a:ea typeface="宋体"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Title 1"/>
          <p:cNvSpPr>
            <a:spLocks noGrp="1"/>
          </p:cNvSpPr>
          <p:nvPr>
            <p:ph type="title"/>
          </p:nvPr>
        </p:nvSpPr>
        <p:spPr>
          <a:xfrm>
            <a:off x="395288" y="144463"/>
            <a:ext cx="8229600" cy="617537"/>
          </a:xfrm>
        </p:spPr>
        <p:txBody>
          <a:bodyPr/>
          <a:lstStyle/>
          <a:p>
            <a:pPr eaLnBrk="1" hangingPunct="1"/>
            <a:r>
              <a:rPr lang="en-US" altLang="zh-CN" smtClean="0">
                <a:ea typeface="宋体" charset="-122"/>
              </a:rPr>
              <a:t>5G Standard Development</a:t>
            </a:r>
            <a:endParaRPr lang="en-GB" altLang="zh-CN" smtClean="0">
              <a:ea typeface="宋体" charset="-122"/>
            </a:endParaRPr>
          </a:p>
        </p:txBody>
      </p:sp>
      <p:sp>
        <p:nvSpPr>
          <p:cNvPr id="61442" name="Slide Number Placeholder 5"/>
          <p:cNvSpPr>
            <a:spLocks noGrp="1"/>
          </p:cNvSpPr>
          <p:nvPr>
            <p:ph type="sldNum" sz="quarter" idx="10"/>
          </p:nvPr>
        </p:nvSpPr>
        <p:spPr/>
        <p:txBody>
          <a:bodyPr/>
          <a:lstStyle/>
          <a:p>
            <a:pPr fontAlgn="base">
              <a:spcBef>
                <a:spcPct val="0"/>
              </a:spcBef>
              <a:spcAft>
                <a:spcPct val="0"/>
              </a:spcAft>
              <a:defRPr/>
            </a:pPr>
            <a:fld id="{14EF2F16-C061-4A82-B658-D93008E58786}" type="slidenum">
              <a:rPr lang="en-GB" altLang="zh-CN">
                <a:ea typeface="宋体" charset="-122"/>
              </a:rPr>
              <a:pPr fontAlgn="base">
                <a:spcBef>
                  <a:spcPct val="0"/>
                </a:spcBef>
                <a:spcAft>
                  <a:spcPct val="0"/>
                </a:spcAft>
                <a:defRPr/>
              </a:pPr>
              <a:t>5</a:t>
            </a:fld>
            <a:endParaRPr lang="en-GB" altLang="zh-CN">
              <a:ea typeface="宋体" charset="-122"/>
            </a:endParaRPr>
          </a:p>
        </p:txBody>
      </p:sp>
      <p:pic>
        <p:nvPicPr>
          <p:cNvPr id="62467" name="Picture 4"/>
          <p:cNvPicPr>
            <a:picLocks noChangeAspect="1"/>
          </p:cNvPicPr>
          <p:nvPr/>
        </p:nvPicPr>
        <p:blipFill>
          <a:blip r:embed="rId3"/>
          <a:srcRect/>
          <a:stretch>
            <a:fillRect/>
          </a:stretch>
        </p:blipFill>
        <p:spPr bwMode="auto">
          <a:xfrm>
            <a:off x="393700" y="820738"/>
            <a:ext cx="1455738" cy="976312"/>
          </a:xfrm>
          <a:prstGeom prst="rect">
            <a:avLst/>
          </a:prstGeom>
          <a:noFill/>
          <a:ln w="9525">
            <a:noFill/>
            <a:miter lim="800000"/>
            <a:headEnd/>
            <a:tailEnd/>
          </a:ln>
        </p:spPr>
      </p:pic>
      <p:pic>
        <p:nvPicPr>
          <p:cNvPr id="62468" name="Picture 6"/>
          <p:cNvPicPr>
            <a:picLocks noChangeAspect="1"/>
          </p:cNvPicPr>
          <p:nvPr/>
        </p:nvPicPr>
        <p:blipFill>
          <a:blip r:embed="rId4"/>
          <a:srcRect/>
          <a:stretch>
            <a:fillRect/>
          </a:stretch>
        </p:blipFill>
        <p:spPr bwMode="auto">
          <a:xfrm>
            <a:off x="1925638" y="914400"/>
            <a:ext cx="1298575" cy="882650"/>
          </a:xfrm>
          <a:prstGeom prst="rect">
            <a:avLst/>
          </a:prstGeom>
          <a:noFill/>
          <a:ln w="9525">
            <a:noFill/>
            <a:miter lim="800000"/>
            <a:headEnd/>
            <a:tailEnd/>
          </a:ln>
        </p:spPr>
      </p:pic>
      <p:sp>
        <p:nvSpPr>
          <p:cNvPr id="62469" name="Content Placeholder 3"/>
          <p:cNvSpPr>
            <a:spLocks noGrp="1"/>
          </p:cNvSpPr>
          <p:nvPr>
            <p:ph sz="half" idx="2"/>
          </p:nvPr>
        </p:nvSpPr>
        <p:spPr>
          <a:xfrm>
            <a:off x="3367088" y="820738"/>
            <a:ext cx="5578475" cy="3476625"/>
          </a:xfrm>
        </p:spPr>
        <p:txBody>
          <a:bodyPr/>
          <a:lstStyle/>
          <a:p>
            <a:pPr eaLnBrk="1" hangingPunct="1"/>
            <a:r>
              <a:rPr lang="en-GB" altLang="zh-CN" smtClean="0">
                <a:ea typeface="宋体" charset="-122"/>
              </a:rPr>
              <a:t>R-13</a:t>
            </a:r>
          </a:p>
          <a:p>
            <a:pPr eaLnBrk="1" hangingPunct="1">
              <a:buFontTx/>
              <a:buNone/>
            </a:pPr>
            <a:r>
              <a:rPr lang="en-US" altLang="zh-CN" sz="1400" smtClean="0">
                <a:ea typeface="宋体" charset="-122"/>
              </a:rPr>
              <a:t>      full dimension MIMO (FD-MIMO) </a:t>
            </a:r>
          </a:p>
          <a:p>
            <a:pPr eaLnBrk="1" hangingPunct="1">
              <a:buFontTx/>
              <a:buNone/>
            </a:pPr>
            <a:r>
              <a:rPr lang="en-US" altLang="zh-CN" sz="1400" smtClean="0">
                <a:ea typeface="宋体" charset="-122"/>
              </a:rPr>
              <a:t>      licensed assisted access (LAA, only downlink) ; carrier aggregation with up to 32 component carriers</a:t>
            </a:r>
          </a:p>
          <a:p>
            <a:pPr eaLnBrk="1" hangingPunct="1">
              <a:buFontTx/>
              <a:buNone/>
            </a:pPr>
            <a:r>
              <a:rPr lang="en-US" altLang="zh-CN" sz="1400" smtClean="0">
                <a:ea typeface="宋体" charset="-122"/>
              </a:rPr>
              <a:t>      further cost reductions for MTC(NB-IoT)</a:t>
            </a:r>
            <a:endParaRPr lang="en-GB" altLang="zh-CN" sz="1400" smtClean="0">
              <a:ea typeface="宋体" charset="-122"/>
            </a:endParaRPr>
          </a:p>
          <a:p>
            <a:pPr eaLnBrk="1" hangingPunct="1"/>
            <a:r>
              <a:rPr lang="en-GB" altLang="zh-CN" smtClean="0">
                <a:ea typeface="宋体" charset="-122"/>
              </a:rPr>
              <a:t>R-14</a:t>
            </a:r>
          </a:p>
          <a:p>
            <a:pPr eaLnBrk="1" hangingPunct="1">
              <a:buFontTx/>
              <a:buNone/>
            </a:pPr>
            <a:r>
              <a:rPr lang="en-US" altLang="zh-CN" sz="1400" smtClean="0">
                <a:ea typeface="宋体" charset="-122"/>
              </a:rPr>
              <a:t>      in case of FD-MIMO, antenna ports up to 32</a:t>
            </a:r>
          </a:p>
          <a:p>
            <a:pPr eaLnBrk="1" hangingPunct="1">
              <a:buFontTx/>
              <a:buNone/>
            </a:pPr>
            <a:r>
              <a:rPr lang="en-US" altLang="zh-CN" sz="1400" smtClean="0">
                <a:ea typeface="宋体" charset="-122"/>
              </a:rPr>
              <a:t>      LAA support uplink</a:t>
            </a:r>
          </a:p>
          <a:p>
            <a:pPr eaLnBrk="1" hangingPunct="1">
              <a:buFontTx/>
              <a:buNone/>
            </a:pPr>
            <a:r>
              <a:rPr lang="en-US" altLang="zh-CN" sz="1400" smtClean="0">
                <a:ea typeface="宋体" charset="-122"/>
              </a:rPr>
              <a:t>      expected to introduce latency reduction technologies, e.g. grantless procedure; shorten the TTI length</a:t>
            </a:r>
          </a:p>
          <a:p>
            <a:pPr eaLnBrk="1" hangingPunct="1">
              <a:buFontTx/>
              <a:buNone/>
            </a:pPr>
            <a:r>
              <a:rPr lang="en-US" altLang="zh-CN" sz="1400" smtClean="0">
                <a:ea typeface="宋体" charset="-122"/>
              </a:rPr>
              <a:t>      vehicle-related services (V2X, e.g. vehicle-to-vehicle (V2V) , vehicle-to-infra (V2I) , vehicle-to-pedestrian (V2P) ) within the scope of the study; latency reduction, multi-cell multicast/broadcast meet industry and regulatory requirements </a:t>
            </a:r>
            <a:br>
              <a:rPr lang="en-US" altLang="zh-CN" sz="1400" smtClean="0">
                <a:ea typeface="宋体" charset="-122"/>
              </a:rPr>
            </a:br>
            <a:r>
              <a:rPr lang="en-US" altLang="zh-CN" sz="1400" smtClean="0">
                <a:ea typeface="宋体" charset="-122"/>
              </a:rPr>
              <a:t/>
            </a:r>
            <a:br>
              <a:rPr lang="en-US" altLang="zh-CN" sz="1400" smtClean="0">
                <a:ea typeface="宋体" charset="-122"/>
              </a:rPr>
            </a:br>
            <a:r>
              <a:rPr lang="en-US" altLang="zh-CN" sz="1400" smtClean="0">
                <a:ea typeface="宋体" charset="-122"/>
              </a:rPr>
              <a:t/>
            </a:r>
            <a:br>
              <a:rPr lang="en-US" altLang="zh-CN" sz="1400" smtClean="0">
                <a:ea typeface="宋体" charset="-122"/>
              </a:rPr>
            </a:br>
            <a:r>
              <a:rPr lang="en-US" altLang="zh-CN" sz="1400" smtClean="0">
                <a:ea typeface="宋体" charset="-122"/>
              </a:rPr>
              <a:t/>
            </a:r>
            <a:br>
              <a:rPr lang="en-US" altLang="zh-CN" sz="1400" smtClean="0">
                <a:ea typeface="宋体" charset="-122"/>
              </a:rPr>
            </a:br>
            <a:r>
              <a:rPr lang="en-US" altLang="zh-CN" sz="1400" smtClean="0">
                <a:ea typeface="宋体" charset="-122"/>
              </a:rPr>
              <a:t/>
            </a:r>
            <a:br>
              <a:rPr lang="en-US" altLang="zh-CN" sz="1400" smtClean="0">
                <a:ea typeface="宋体" charset="-122"/>
              </a:rPr>
            </a:br>
            <a:r>
              <a:rPr lang="en-US" altLang="zh-CN" sz="1400" smtClean="0">
                <a:ea typeface="宋体" charset="-122"/>
              </a:rPr>
              <a:t/>
            </a:r>
            <a:br>
              <a:rPr lang="en-US" altLang="zh-CN" sz="1400" smtClean="0">
                <a:ea typeface="宋体" charset="-122"/>
              </a:rPr>
            </a:br>
            <a:r>
              <a:rPr lang="en-US" altLang="zh-CN" sz="1400" smtClean="0">
                <a:ea typeface="宋体" charset="-122"/>
              </a:rPr>
              <a:t/>
            </a:r>
            <a:br>
              <a:rPr lang="en-US" altLang="zh-CN" sz="1400" smtClean="0">
                <a:ea typeface="宋体" charset="-122"/>
              </a:rPr>
            </a:br>
            <a:r>
              <a:rPr lang="en-US" altLang="zh-CN" smtClean="0">
                <a:ea typeface="宋体" charset="-122"/>
              </a:rPr>
              <a:t/>
            </a:r>
            <a:br>
              <a:rPr lang="en-US" altLang="zh-CN" smtClean="0">
                <a:ea typeface="宋体" charset="-122"/>
              </a:rPr>
            </a:br>
            <a:endParaRPr lang="en-GB" altLang="zh-CN" smtClean="0">
              <a:ea typeface="宋体" charset="-122"/>
            </a:endParaRPr>
          </a:p>
          <a:p>
            <a:pPr eaLnBrk="1" hangingPunct="1">
              <a:buFontTx/>
              <a:buNone/>
            </a:pPr>
            <a:r>
              <a:rPr lang="en-US" altLang="zh-CN" sz="1600" smtClean="0">
                <a:ea typeface="宋体" charset="-122"/>
              </a:rPr>
              <a:t>    </a:t>
            </a: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endParaRPr lang="en-GB" altLang="zh-CN" smtClean="0">
              <a:ea typeface="宋体" charset="-122"/>
            </a:endParaRPr>
          </a:p>
        </p:txBody>
      </p:sp>
      <p:pic>
        <p:nvPicPr>
          <p:cNvPr id="62470" name="Picture 2"/>
          <p:cNvPicPr>
            <a:picLocks noChangeAspect="1"/>
          </p:cNvPicPr>
          <p:nvPr/>
        </p:nvPicPr>
        <p:blipFill>
          <a:blip r:embed="rId5"/>
          <a:srcRect/>
          <a:stretch>
            <a:fillRect/>
          </a:stretch>
        </p:blipFill>
        <p:spPr bwMode="auto">
          <a:xfrm>
            <a:off x="542925" y="1825625"/>
            <a:ext cx="2411413" cy="1408113"/>
          </a:xfrm>
          <a:prstGeom prst="rect">
            <a:avLst/>
          </a:prstGeom>
          <a:noFill/>
          <a:ln w="9525">
            <a:noFill/>
            <a:miter lim="800000"/>
            <a:headEnd/>
            <a:tailEnd/>
          </a:ln>
        </p:spPr>
      </p:pic>
      <p:pic>
        <p:nvPicPr>
          <p:cNvPr id="62471" name="Picture 3"/>
          <p:cNvPicPr>
            <a:picLocks noChangeAspect="1"/>
          </p:cNvPicPr>
          <p:nvPr/>
        </p:nvPicPr>
        <p:blipFill>
          <a:blip r:embed="rId6"/>
          <a:srcRect/>
          <a:stretch>
            <a:fillRect/>
          </a:stretch>
        </p:blipFill>
        <p:spPr bwMode="auto">
          <a:xfrm>
            <a:off x="542925" y="3252788"/>
            <a:ext cx="2411413" cy="12938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a:xfrm>
            <a:off x="434975" y="255588"/>
            <a:ext cx="8229600" cy="698500"/>
          </a:xfrm>
        </p:spPr>
        <p:txBody>
          <a:bodyPr/>
          <a:lstStyle/>
          <a:p>
            <a:pPr eaLnBrk="1" hangingPunct="1"/>
            <a:r>
              <a:rPr lang="en-US" altLang="zh-CN" sz="3400" smtClean="0">
                <a:ea typeface="宋体" charset="-122"/>
              </a:rPr>
              <a:t>Chief Advantages of OFDM and OFDMA </a:t>
            </a:r>
            <a:endParaRPr lang="en-GB" altLang="zh-CN" sz="3400" smtClean="0">
              <a:ea typeface="宋体" charset="-122"/>
            </a:endParaRPr>
          </a:p>
        </p:txBody>
      </p:sp>
      <p:sp>
        <p:nvSpPr>
          <p:cNvPr id="64514" name="Content Placeholder 2"/>
          <p:cNvSpPr>
            <a:spLocks noGrp="1"/>
          </p:cNvSpPr>
          <p:nvPr>
            <p:ph idx="1"/>
          </p:nvPr>
        </p:nvSpPr>
        <p:spPr>
          <a:xfrm>
            <a:off x="395288" y="1095375"/>
            <a:ext cx="8229600" cy="3351213"/>
          </a:xfrm>
        </p:spPr>
        <p:txBody>
          <a:bodyPr/>
          <a:lstStyle/>
          <a:p>
            <a:pPr eaLnBrk="1" hangingPunct="1"/>
            <a:r>
              <a:rPr lang="en-US" altLang="zh-CN" smtClean="0">
                <a:ea typeface="宋体" charset="-122"/>
              </a:rPr>
              <a:t>the ease of implementation of both transmitter and receiver thanks to the use of FFT and IFFT</a:t>
            </a:r>
          </a:p>
          <a:p>
            <a:pPr eaLnBrk="1" hangingPunct="1"/>
            <a:r>
              <a:rPr lang="en-US" altLang="zh-CN" smtClean="0">
                <a:ea typeface="宋体" charset="-122"/>
              </a:rPr>
              <a:t>the ability to counteract multi-path distortion</a:t>
            </a:r>
          </a:p>
          <a:p>
            <a:pPr eaLnBrk="1" hangingPunct="1"/>
            <a:r>
              <a:rPr lang="en-US" altLang="zh-CN" smtClean="0">
                <a:ea typeface="宋体" charset="-122"/>
              </a:rPr>
              <a:t>the orthogonality of subcarriers, which eliminates intercell interference</a:t>
            </a:r>
          </a:p>
          <a:p>
            <a:pPr eaLnBrk="1" hangingPunct="1"/>
            <a:r>
              <a:rPr lang="en-US" altLang="zh-CN" smtClean="0">
                <a:ea typeface="宋体" charset="-122"/>
              </a:rPr>
              <a:t>their easy coupling with adaptive modulation techniques </a:t>
            </a:r>
          </a:p>
          <a:p>
            <a:pPr eaLnBrk="1" hangingPunct="1"/>
            <a:r>
              <a:rPr lang="en-US" altLang="zh-CN" smtClean="0">
                <a:ea typeface="宋体" charset="-122"/>
              </a:rPr>
              <a:t>the ease of integration with multi-antenna hardware, both at the transmitter and receiver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r>
              <a:rPr lang="en-US" altLang="zh-CN" smtClean="0">
                <a:ea typeface="宋体" charset="-122"/>
              </a:rPr>
              <a:t/>
            </a:r>
            <a:br>
              <a:rPr lang="en-US" altLang="zh-CN" smtClean="0">
                <a:ea typeface="宋体" charset="-122"/>
              </a:rPr>
            </a:br>
            <a:endParaRPr lang="en-US" altLang="zh-CN" smtClean="0">
              <a:ea typeface="宋体" charset="-122"/>
            </a:endParaRPr>
          </a:p>
          <a:p>
            <a:pPr eaLnBrk="1" hangingPunct="1"/>
            <a:endParaRPr lang="en-GB" altLang="zh-CN" smtClean="0">
              <a:ea typeface="宋体" charset="-122"/>
            </a:endParaRPr>
          </a:p>
        </p:txBody>
      </p:sp>
      <p:sp>
        <p:nvSpPr>
          <p:cNvPr id="63491" name="Slide Number Placeholder 4"/>
          <p:cNvSpPr>
            <a:spLocks noGrp="1"/>
          </p:cNvSpPr>
          <p:nvPr>
            <p:ph type="sldNum" sz="quarter" idx="10"/>
          </p:nvPr>
        </p:nvSpPr>
        <p:spPr/>
        <p:txBody>
          <a:bodyPr/>
          <a:lstStyle/>
          <a:p>
            <a:pPr fontAlgn="base">
              <a:spcBef>
                <a:spcPct val="0"/>
              </a:spcBef>
              <a:spcAft>
                <a:spcPct val="0"/>
              </a:spcAft>
              <a:defRPr/>
            </a:pPr>
            <a:fld id="{95D684A3-892F-490B-921F-89271C233B7B}" type="slidenum">
              <a:rPr lang="en-GB" altLang="zh-CN">
                <a:ea typeface="宋体" charset="-122"/>
              </a:rPr>
              <a:pPr fontAlgn="base">
                <a:spcBef>
                  <a:spcPct val="0"/>
                </a:spcBef>
                <a:spcAft>
                  <a:spcPct val="0"/>
                </a:spcAft>
                <a:defRPr/>
              </a:pPr>
              <a:t>6</a:t>
            </a:fld>
            <a:endParaRPr lang="en-GB" altLang="zh-CN">
              <a:ea typeface="宋体"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Title 1"/>
          <p:cNvSpPr>
            <a:spLocks noGrp="1"/>
          </p:cNvSpPr>
          <p:nvPr>
            <p:ph type="title"/>
          </p:nvPr>
        </p:nvSpPr>
        <p:spPr>
          <a:xfrm>
            <a:off x="434975" y="255588"/>
            <a:ext cx="8229600" cy="698500"/>
          </a:xfrm>
        </p:spPr>
        <p:txBody>
          <a:bodyPr/>
          <a:lstStyle/>
          <a:p>
            <a:pPr eaLnBrk="1" hangingPunct="1"/>
            <a:r>
              <a:rPr lang="en-GB" altLang="zh-CN" smtClean="0">
                <a:ea typeface="宋体" charset="-122"/>
              </a:rPr>
              <a:t>OFDM</a:t>
            </a:r>
          </a:p>
        </p:txBody>
      </p:sp>
      <p:sp>
        <p:nvSpPr>
          <p:cNvPr id="65538" name="Slide Number Placeholder 4"/>
          <p:cNvSpPr>
            <a:spLocks noGrp="1"/>
          </p:cNvSpPr>
          <p:nvPr>
            <p:ph type="sldNum" sz="quarter" idx="10"/>
          </p:nvPr>
        </p:nvSpPr>
        <p:spPr/>
        <p:txBody>
          <a:bodyPr/>
          <a:lstStyle/>
          <a:p>
            <a:pPr fontAlgn="base">
              <a:spcBef>
                <a:spcPct val="0"/>
              </a:spcBef>
              <a:spcAft>
                <a:spcPct val="0"/>
              </a:spcAft>
              <a:defRPr/>
            </a:pPr>
            <a:fld id="{45B1D4E7-DC31-4E41-97B0-78E1DFE44EC4}" type="slidenum">
              <a:rPr lang="en-GB" altLang="zh-CN">
                <a:ea typeface="宋体" charset="-122"/>
              </a:rPr>
              <a:pPr fontAlgn="base">
                <a:spcBef>
                  <a:spcPct val="0"/>
                </a:spcBef>
                <a:spcAft>
                  <a:spcPct val="0"/>
                </a:spcAft>
                <a:defRPr/>
              </a:pPr>
              <a:t>7</a:t>
            </a:fld>
            <a:endParaRPr lang="en-GB" altLang="zh-CN">
              <a:ea typeface="宋体" charset="-122"/>
            </a:endParaRPr>
          </a:p>
        </p:txBody>
      </p:sp>
      <p:pic>
        <p:nvPicPr>
          <p:cNvPr id="66563" name="Picture 6"/>
          <p:cNvPicPr>
            <a:picLocks noChangeAspect="1"/>
          </p:cNvPicPr>
          <p:nvPr/>
        </p:nvPicPr>
        <p:blipFill>
          <a:blip r:embed="rId3"/>
          <a:srcRect/>
          <a:stretch>
            <a:fillRect/>
          </a:stretch>
        </p:blipFill>
        <p:spPr bwMode="auto">
          <a:xfrm>
            <a:off x="2722563" y="604838"/>
            <a:ext cx="5599112" cy="2178050"/>
          </a:xfrm>
          <a:prstGeom prst="rect">
            <a:avLst/>
          </a:prstGeom>
          <a:noFill/>
          <a:ln w="9525">
            <a:noFill/>
            <a:miter lim="800000"/>
            <a:headEnd/>
            <a:tailEnd/>
          </a:ln>
        </p:spPr>
      </p:pic>
      <p:sp>
        <p:nvSpPr>
          <p:cNvPr id="66564" name="Content Placeholder 2"/>
          <p:cNvSpPr>
            <a:spLocks noGrp="1"/>
          </p:cNvSpPr>
          <p:nvPr>
            <p:ph sz="half" idx="1"/>
          </p:nvPr>
        </p:nvSpPr>
        <p:spPr>
          <a:xfrm>
            <a:off x="395288" y="954088"/>
            <a:ext cx="2408237" cy="3343275"/>
          </a:xfrm>
        </p:spPr>
        <p:txBody>
          <a:bodyPr/>
          <a:lstStyle/>
          <a:p>
            <a:pPr eaLnBrk="1" hangingPunct="1"/>
            <a:r>
              <a:rPr lang="en-US" altLang="zh-CN" sz="2000" i="1" smtClean="0">
                <a:ea typeface="宋体" charset="-122"/>
              </a:rPr>
              <a:t>K </a:t>
            </a:r>
            <a:r>
              <a:rPr lang="en-US" altLang="zh-CN" sz="2000" smtClean="0">
                <a:ea typeface="宋体" charset="-122"/>
              </a:rPr>
              <a:t>QAM symbols (</a:t>
            </a:r>
            <a:r>
              <a:rPr lang="en-US" altLang="zh-CN" sz="2000" i="1" smtClean="0">
                <a:ea typeface="宋体" charset="-122"/>
              </a:rPr>
              <a:t>s</a:t>
            </a:r>
            <a:r>
              <a:rPr lang="en-US" altLang="zh-CN" sz="2000" smtClean="0">
                <a:ea typeface="宋体" charset="-122"/>
              </a:rPr>
              <a:t>(1)</a:t>
            </a:r>
            <a:r>
              <a:rPr lang="en-US" altLang="zh-CN" sz="2000" i="1" smtClean="0">
                <a:ea typeface="宋体" charset="-122"/>
              </a:rPr>
              <a:t>,s</a:t>
            </a:r>
            <a:r>
              <a:rPr lang="en-US" altLang="zh-CN" sz="2000" smtClean="0">
                <a:ea typeface="宋体" charset="-122"/>
              </a:rPr>
              <a:t>(2)</a:t>
            </a:r>
            <a:r>
              <a:rPr lang="en-US" altLang="zh-CN" sz="2000" i="1" smtClean="0">
                <a:ea typeface="宋体" charset="-122"/>
              </a:rPr>
              <a:t>,... ,s</a:t>
            </a:r>
            <a:r>
              <a:rPr lang="en-US" altLang="zh-CN" sz="2000" smtClean="0">
                <a:ea typeface="宋体" charset="-122"/>
              </a:rPr>
              <a:t>(</a:t>
            </a:r>
            <a:r>
              <a:rPr lang="en-US" altLang="zh-CN" sz="2000" i="1" smtClean="0">
                <a:ea typeface="宋体" charset="-122"/>
              </a:rPr>
              <a:t>K</a:t>
            </a:r>
            <a:r>
              <a:rPr lang="en-US" altLang="zh-CN" sz="2000" smtClean="0">
                <a:ea typeface="宋体" charset="-122"/>
              </a:rPr>
              <a:t>)) is mapped onto the available </a:t>
            </a:r>
            <a:r>
              <a:rPr lang="en-US" altLang="zh-CN" sz="2000" i="1" smtClean="0">
                <a:ea typeface="宋体" charset="-122"/>
              </a:rPr>
              <a:t>K </a:t>
            </a:r>
            <a:r>
              <a:rPr lang="en-US" altLang="zh-CN" sz="2000" smtClean="0">
                <a:ea typeface="宋体" charset="-122"/>
              </a:rPr>
              <a:t>subcarriers</a:t>
            </a:r>
          </a:p>
          <a:p>
            <a:pPr eaLnBrk="1" hangingPunct="1">
              <a:buFontTx/>
              <a:buNone/>
            </a:pPr>
            <a:endParaRPr lang="en-US" altLang="zh-CN" sz="2000" smtClean="0">
              <a:ea typeface="宋体" charset="-122"/>
            </a:endParaRPr>
          </a:p>
          <a:p>
            <a:pPr eaLnBrk="1" hangingPunct="1"/>
            <a:r>
              <a:rPr lang="en-US" altLang="zh-CN" sz="2000" smtClean="0">
                <a:ea typeface="宋体" charset="-122"/>
              </a:rPr>
              <a:t>Soft estimate of the symbol</a:t>
            </a:r>
            <a:br>
              <a:rPr lang="en-US" altLang="zh-CN" sz="2000" smtClean="0">
                <a:ea typeface="宋体" charset="-122"/>
              </a:rPr>
            </a:br>
            <a:r>
              <a:rPr lang="en-US" altLang="zh-CN" sz="2000" i="1" smtClean="0">
                <a:ea typeface="宋体" charset="-122"/>
              </a:rPr>
              <a:t>s</a:t>
            </a:r>
            <a:r>
              <a:rPr lang="en-US" altLang="zh-CN" sz="2000" smtClean="0">
                <a:ea typeface="宋体" charset="-122"/>
              </a:rPr>
              <a:t>(</a:t>
            </a:r>
            <a:r>
              <a:rPr lang="en-US" altLang="zh-CN" sz="2000" i="1" smtClean="0">
                <a:ea typeface="宋体" charset="-122"/>
              </a:rPr>
              <a:t>m</a:t>
            </a:r>
            <a:r>
              <a:rPr lang="en-US" altLang="zh-CN" sz="2000" smtClean="0">
                <a:ea typeface="宋体" charset="-122"/>
              </a:rPr>
              <a:t>), to be sent to the data decoding block</a:t>
            </a:r>
            <a:br>
              <a:rPr lang="en-US" altLang="zh-CN" sz="2000" smtClean="0">
                <a:ea typeface="宋体" charset="-122"/>
              </a:rPr>
            </a:br>
            <a:endParaRPr lang="en-GB" altLang="zh-CN" sz="2000" smtClean="0">
              <a:ea typeface="宋体" charset="-122"/>
            </a:endParaRPr>
          </a:p>
        </p:txBody>
      </p:sp>
      <p:pic>
        <p:nvPicPr>
          <p:cNvPr id="66565" name="Picture 10"/>
          <p:cNvPicPr>
            <a:picLocks noChangeAspect="1"/>
          </p:cNvPicPr>
          <p:nvPr/>
        </p:nvPicPr>
        <p:blipFill>
          <a:blip r:embed="rId4"/>
          <a:srcRect/>
          <a:stretch>
            <a:fillRect/>
          </a:stretch>
        </p:blipFill>
        <p:spPr bwMode="auto">
          <a:xfrm>
            <a:off x="714375" y="4168775"/>
            <a:ext cx="1771650" cy="333375"/>
          </a:xfrm>
          <a:prstGeom prst="rect">
            <a:avLst/>
          </a:prstGeom>
          <a:noFill/>
          <a:ln w="9525">
            <a:noFill/>
            <a:miter lim="800000"/>
            <a:headEnd/>
            <a:tailEnd/>
          </a:ln>
        </p:spPr>
      </p:pic>
      <p:pic>
        <p:nvPicPr>
          <p:cNvPr id="66566" name="Picture 11"/>
          <p:cNvPicPr>
            <a:picLocks noChangeAspect="1"/>
          </p:cNvPicPr>
          <p:nvPr/>
        </p:nvPicPr>
        <p:blipFill>
          <a:blip r:embed="rId5"/>
          <a:srcRect/>
          <a:stretch>
            <a:fillRect/>
          </a:stretch>
        </p:blipFill>
        <p:spPr bwMode="auto">
          <a:xfrm>
            <a:off x="571500" y="2363788"/>
            <a:ext cx="2419350" cy="342900"/>
          </a:xfrm>
          <a:prstGeom prst="rect">
            <a:avLst/>
          </a:prstGeom>
          <a:noFill/>
          <a:ln w="9525">
            <a:noFill/>
            <a:miter lim="800000"/>
            <a:headEnd/>
            <a:tailEnd/>
          </a:ln>
        </p:spPr>
      </p:pic>
      <p:pic>
        <p:nvPicPr>
          <p:cNvPr id="66567" name="Picture 12"/>
          <p:cNvPicPr>
            <a:picLocks noChangeAspect="1"/>
          </p:cNvPicPr>
          <p:nvPr/>
        </p:nvPicPr>
        <p:blipFill>
          <a:blip r:embed="rId6"/>
          <a:srcRect/>
          <a:stretch>
            <a:fillRect/>
          </a:stretch>
        </p:blipFill>
        <p:spPr bwMode="auto">
          <a:xfrm>
            <a:off x="3390900" y="2897188"/>
            <a:ext cx="4681538" cy="14970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p:cNvSpPr>
            <a:spLocks noGrp="1"/>
          </p:cNvSpPr>
          <p:nvPr>
            <p:ph type="title"/>
          </p:nvPr>
        </p:nvSpPr>
        <p:spPr>
          <a:xfrm>
            <a:off x="434975" y="255588"/>
            <a:ext cx="8229600" cy="698500"/>
          </a:xfrm>
        </p:spPr>
        <p:txBody>
          <a:bodyPr/>
          <a:lstStyle/>
          <a:p>
            <a:pPr eaLnBrk="1" hangingPunct="1"/>
            <a:r>
              <a:rPr lang="en-US" altLang="zh-CN" smtClean="0">
                <a:ea typeface="宋体" charset="-122"/>
              </a:rPr>
              <a:t>SC-FDMA</a:t>
            </a:r>
            <a:endParaRPr lang="en-GB" altLang="zh-CN" smtClean="0">
              <a:ea typeface="宋体" charset="-122"/>
            </a:endParaRPr>
          </a:p>
        </p:txBody>
      </p:sp>
      <p:sp>
        <p:nvSpPr>
          <p:cNvPr id="67586" name="Slide Number Placeholder 4"/>
          <p:cNvSpPr>
            <a:spLocks noGrp="1"/>
          </p:cNvSpPr>
          <p:nvPr>
            <p:ph type="sldNum" sz="quarter" idx="10"/>
          </p:nvPr>
        </p:nvSpPr>
        <p:spPr/>
        <p:txBody>
          <a:bodyPr/>
          <a:lstStyle/>
          <a:p>
            <a:pPr fontAlgn="base">
              <a:spcBef>
                <a:spcPct val="0"/>
              </a:spcBef>
              <a:spcAft>
                <a:spcPct val="0"/>
              </a:spcAft>
              <a:defRPr/>
            </a:pPr>
            <a:fld id="{C30FE45B-8688-4EC4-B65F-3E3148F8EC7E}" type="slidenum">
              <a:rPr lang="en-GB" altLang="zh-CN">
                <a:ea typeface="宋体" charset="-122"/>
              </a:rPr>
              <a:pPr fontAlgn="base">
                <a:spcBef>
                  <a:spcPct val="0"/>
                </a:spcBef>
                <a:spcAft>
                  <a:spcPct val="0"/>
                </a:spcAft>
                <a:defRPr/>
              </a:pPr>
              <a:t>8</a:t>
            </a:fld>
            <a:endParaRPr lang="en-GB" altLang="zh-CN">
              <a:ea typeface="宋体" charset="-122"/>
            </a:endParaRPr>
          </a:p>
        </p:txBody>
      </p:sp>
      <p:sp>
        <p:nvSpPr>
          <p:cNvPr id="68611" name="Content Placeholder 2"/>
          <p:cNvSpPr>
            <a:spLocks noGrp="1"/>
          </p:cNvSpPr>
          <p:nvPr>
            <p:ph sz="half" idx="1"/>
          </p:nvPr>
        </p:nvSpPr>
        <p:spPr>
          <a:xfrm>
            <a:off x="434975" y="2065338"/>
            <a:ext cx="8374063" cy="2362200"/>
          </a:xfrm>
        </p:spPr>
        <p:txBody>
          <a:bodyPr/>
          <a:lstStyle/>
          <a:p>
            <a:pPr eaLnBrk="1" hangingPunct="1"/>
            <a:r>
              <a:rPr lang="en-US" altLang="zh-CN" sz="2000" i="1" smtClean="0">
                <a:ea typeface="宋体" charset="-122"/>
              </a:rPr>
              <a:t>U </a:t>
            </a:r>
            <a:r>
              <a:rPr lang="en-US" altLang="zh-CN" sz="2000" smtClean="0">
                <a:ea typeface="宋体" charset="-122"/>
              </a:rPr>
              <a:t>denote the number of subcarriers (out of the available </a:t>
            </a:r>
            <a:r>
              <a:rPr lang="en-US" altLang="zh-CN" sz="2000" i="1" smtClean="0">
                <a:ea typeface="宋体" charset="-122"/>
              </a:rPr>
              <a:t>K</a:t>
            </a:r>
            <a:r>
              <a:rPr lang="en-US" altLang="zh-CN" sz="2000" smtClean="0">
                <a:ea typeface="宋体" charset="-122"/>
              </a:rPr>
              <a:t>) that have been assigned to the </a:t>
            </a:r>
            <a:r>
              <a:rPr lang="en-US" altLang="zh-CN" sz="2000" i="1" smtClean="0">
                <a:ea typeface="宋体" charset="-122"/>
              </a:rPr>
              <a:t>L</a:t>
            </a:r>
            <a:r>
              <a:rPr lang="en-US" altLang="zh-CN" sz="2000" smtClean="0">
                <a:ea typeface="宋体" charset="-122"/>
              </a:rPr>
              <a:t> th user in the current resource slot, a block of</a:t>
            </a:r>
            <a:br>
              <a:rPr lang="en-US" altLang="zh-CN" sz="2000" smtClean="0">
                <a:ea typeface="宋体" charset="-122"/>
              </a:rPr>
            </a:br>
            <a:r>
              <a:rPr lang="en-US" altLang="zh-CN" sz="2000" i="1" smtClean="0">
                <a:ea typeface="宋体" charset="-122"/>
              </a:rPr>
              <a:t>U </a:t>
            </a:r>
            <a:r>
              <a:rPr lang="en-US" altLang="zh-CN" sz="2000" smtClean="0">
                <a:ea typeface="宋体" charset="-122"/>
              </a:rPr>
              <a:t>QAM symbols is FFTed and mapped onto the assigned subcarriers</a:t>
            </a:r>
          </a:p>
          <a:p>
            <a:pPr eaLnBrk="1" hangingPunct="1"/>
            <a:r>
              <a:rPr lang="en-US" altLang="zh-CN" sz="2000" smtClean="0">
                <a:ea typeface="宋体" charset="-122"/>
              </a:rPr>
              <a:t>“Zero padding” block forms a vector of </a:t>
            </a:r>
            <a:r>
              <a:rPr lang="en-US" altLang="zh-CN" sz="2000" i="1" smtClean="0">
                <a:ea typeface="宋体" charset="-122"/>
              </a:rPr>
              <a:t>K </a:t>
            </a:r>
            <a:r>
              <a:rPr lang="en-US" altLang="zh-CN" sz="2000" smtClean="0">
                <a:ea typeface="宋体" charset="-122"/>
              </a:rPr>
              <a:t>elements</a:t>
            </a:r>
          </a:p>
          <a:p>
            <a:pPr eaLnBrk="1" hangingPunct="1"/>
            <a:r>
              <a:rPr lang="en-US" altLang="zh-CN" sz="2000" smtClean="0">
                <a:ea typeface="宋体" charset="-122"/>
              </a:rPr>
              <a:t>According to the OFDMA, active users must transmit synchronously so that the base station receiver is able to simultaneously collect the data from the users that are using the </a:t>
            </a:r>
            <a:r>
              <a:rPr lang="en-US" altLang="zh-CN" sz="2000" i="1" smtClean="0">
                <a:ea typeface="宋体" charset="-122"/>
              </a:rPr>
              <a:t>K </a:t>
            </a:r>
            <a:r>
              <a:rPr lang="en-US" altLang="zh-CN" sz="2000" smtClean="0">
                <a:ea typeface="宋体" charset="-122"/>
              </a:rPr>
              <a:t>available subcarriers</a:t>
            </a:r>
          </a:p>
          <a:p>
            <a:pPr eaLnBrk="1" hangingPunct="1"/>
            <a:r>
              <a:rPr lang="en-US" altLang="zh-CN" sz="2000" smtClean="0">
                <a:ea typeface="宋体" charset="-122"/>
              </a:rPr>
              <a:t>U-pt smaller PAPR than pure OFDMA K-pt (oversampled)</a:t>
            </a:r>
            <a:br>
              <a:rPr lang="en-US" altLang="zh-CN" sz="2000" smtClean="0">
                <a:ea typeface="宋体" charset="-122"/>
              </a:rPr>
            </a:br>
            <a:r>
              <a:rPr lang="en-US" altLang="zh-CN" sz="2000" smtClean="0">
                <a:ea typeface="宋体" charset="-122"/>
              </a:rPr>
              <a:t/>
            </a:r>
            <a:br>
              <a:rPr lang="en-US" altLang="zh-CN" sz="2000" smtClean="0">
                <a:ea typeface="宋体" charset="-122"/>
              </a:rPr>
            </a:br>
            <a:r>
              <a:rPr lang="en-US" altLang="zh-CN" sz="2000" smtClean="0">
                <a:ea typeface="宋体" charset="-122"/>
              </a:rPr>
              <a:t/>
            </a:r>
            <a:br>
              <a:rPr lang="en-US" altLang="zh-CN" sz="2000" smtClean="0">
                <a:ea typeface="宋体" charset="-122"/>
              </a:rPr>
            </a:br>
            <a:endParaRPr lang="en-GB" altLang="zh-CN" sz="2000" smtClean="0">
              <a:ea typeface="宋体" charset="-122"/>
            </a:endParaRPr>
          </a:p>
        </p:txBody>
      </p:sp>
      <p:pic>
        <p:nvPicPr>
          <p:cNvPr id="68612" name="Picture 2"/>
          <p:cNvPicPr>
            <a:picLocks noChangeAspect="1"/>
          </p:cNvPicPr>
          <p:nvPr/>
        </p:nvPicPr>
        <p:blipFill>
          <a:blip r:embed="rId3"/>
          <a:srcRect/>
          <a:stretch>
            <a:fillRect/>
          </a:stretch>
        </p:blipFill>
        <p:spPr bwMode="auto">
          <a:xfrm>
            <a:off x="1250950" y="954088"/>
            <a:ext cx="6162675" cy="898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itle 1"/>
          <p:cNvSpPr>
            <a:spLocks noGrp="1"/>
          </p:cNvSpPr>
          <p:nvPr>
            <p:ph type="title"/>
          </p:nvPr>
        </p:nvSpPr>
        <p:spPr>
          <a:xfrm>
            <a:off x="434975" y="255588"/>
            <a:ext cx="8229600" cy="698500"/>
          </a:xfrm>
        </p:spPr>
        <p:txBody>
          <a:bodyPr/>
          <a:lstStyle/>
          <a:p>
            <a:pPr eaLnBrk="1" hangingPunct="1"/>
            <a:r>
              <a:rPr lang="en-US" altLang="zh-CN" sz="3400" smtClean="0">
                <a:ea typeface="宋体" charset="-122"/>
              </a:rPr>
              <a:t>Cyclic Prefix </a:t>
            </a:r>
            <a:br>
              <a:rPr lang="en-US" altLang="zh-CN" sz="3400" smtClean="0">
                <a:ea typeface="宋体" charset="-122"/>
              </a:rPr>
            </a:br>
            <a:endParaRPr lang="en-GB" altLang="zh-CN" sz="3400" smtClean="0">
              <a:ea typeface="宋体" charset="-122"/>
            </a:endParaRPr>
          </a:p>
        </p:txBody>
      </p:sp>
      <p:sp>
        <p:nvSpPr>
          <p:cNvPr id="69634" name="Slide Number Placeholder 4"/>
          <p:cNvSpPr>
            <a:spLocks noGrp="1"/>
          </p:cNvSpPr>
          <p:nvPr>
            <p:ph type="sldNum" sz="quarter" idx="10"/>
          </p:nvPr>
        </p:nvSpPr>
        <p:spPr/>
        <p:txBody>
          <a:bodyPr/>
          <a:lstStyle/>
          <a:p>
            <a:pPr fontAlgn="base">
              <a:spcBef>
                <a:spcPct val="0"/>
              </a:spcBef>
              <a:spcAft>
                <a:spcPct val="0"/>
              </a:spcAft>
              <a:defRPr/>
            </a:pPr>
            <a:fld id="{DEEE0A08-B238-43A0-81EB-F3B020CE590A}" type="slidenum">
              <a:rPr lang="en-GB" altLang="zh-CN">
                <a:ea typeface="宋体" charset="-122"/>
              </a:rPr>
              <a:pPr fontAlgn="base">
                <a:spcBef>
                  <a:spcPct val="0"/>
                </a:spcBef>
                <a:spcAft>
                  <a:spcPct val="0"/>
                </a:spcAft>
                <a:defRPr/>
              </a:pPr>
              <a:t>9</a:t>
            </a:fld>
            <a:endParaRPr lang="en-GB" altLang="zh-CN">
              <a:ea typeface="宋体" charset="-122"/>
            </a:endParaRPr>
          </a:p>
        </p:txBody>
      </p:sp>
      <p:sp>
        <p:nvSpPr>
          <p:cNvPr id="70659" name="Content Placeholder 2"/>
          <p:cNvSpPr>
            <a:spLocks noGrp="1"/>
          </p:cNvSpPr>
          <p:nvPr>
            <p:ph sz="half" idx="1"/>
          </p:nvPr>
        </p:nvSpPr>
        <p:spPr>
          <a:xfrm>
            <a:off x="434975" y="847725"/>
            <a:ext cx="8229600" cy="3676650"/>
          </a:xfrm>
        </p:spPr>
        <p:txBody>
          <a:bodyPr/>
          <a:lstStyle/>
          <a:p>
            <a:pPr eaLnBrk="1" hangingPunct="1"/>
            <a:r>
              <a:rPr lang="en-US" altLang="zh-CN" sz="2000" smtClean="0">
                <a:ea typeface="宋体" charset="-122"/>
              </a:rPr>
              <a:t>Eliminating the ISI from the previous symbol</a:t>
            </a:r>
          </a:p>
          <a:p>
            <a:pPr eaLnBrk="1" hangingPunct="1"/>
            <a:r>
              <a:rPr lang="en-US" altLang="zh-CN" sz="2000" smtClean="0">
                <a:ea typeface="宋体" charset="-122"/>
              </a:rPr>
              <a:t>Converting the linear convolution with a channel filter into a circular convolution, which allows for simple frequency-domain channel estimation and equalization(motivation)</a:t>
            </a:r>
          </a:p>
          <a:p>
            <a:pPr eaLnBrk="1" hangingPunct="1"/>
            <a:r>
              <a:rPr lang="en-US" altLang="zh-CN" sz="2000" smtClean="0">
                <a:ea typeface="宋体" charset="-122"/>
              </a:rPr>
              <a:t>X=[x</a:t>
            </a:r>
            <a:r>
              <a:rPr lang="en-US" altLang="zh-CN" sz="1200" smtClean="0">
                <a:ea typeface="宋体" charset="-122"/>
              </a:rPr>
              <a:t>1</a:t>
            </a:r>
            <a:r>
              <a:rPr lang="en-US" altLang="zh-CN" sz="2000" smtClean="0">
                <a:ea typeface="宋体" charset="-122"/>
              </a:rPr>
              <a:t>,…,x</a:t>
            </a:r>
            <a:r>
              <a:rPr lang="en-US" altLang="zh-CN" sz="1200" smtClean="0">
                <a:ea typeface="宋体" charset="-122"/>
              </a:rPr>
              <a:t>n</a:t>
            </a:r>
            <a:r>
              <a:rPr lang="en-US" altLang="zh-CN" sz="2000" smtClean="0">
                <a:ea typeface="宋体" charset="-122"/>
              </a:rPr>
              <a:t>], h=[h</a:t>
            </a:r>
            <a:r>
              <a:rPr lang="en-US" altLang="zh-CN" sz="1200" smtClean="0">
                <a:ea typeface="宋体" charset="-122"/>
              </a:rPr>
              <a:t>1</a:t>
            </a:r>
            <a:r>
              <a:rPr lang="en-US" altLang="zh-CN" sz="2000" smtClean="0">
                <a:ea typeface="宋体" charset="-122"/>
              </a:rPr>
              <a:t>,…,h</a:t>
            </a:r>
            <a:r>
              <a:rPr lang="en-US" altLang="zh-CN" sz="1200" smtClean="0">
                <a:ea typeface="宋体" charset="-122"/>
              </a:rPr>
              <a:t>L</a:t>
            </a:r>
            <a:r>
              <a:rPr lang="en-US" altLang="zh-CN" sz="2000" smtClean="0">
                <a:ea typeface="宋体" charset="-122"/>
              </a:rPr>
              <a:t>], output of convolution is </a:t>
            </a:r>
            <a:r>
              <a:rPr lang="en-US" altLang="zh-CN" sz="2000" i="1" smtClean="0">
                <a:ea typeface="宋体" charset="-122"/>
              </a:rPr>
              <a:t>n+L-1</a:t>
            </a:r>
            <a:r>
              <a:rPr lang="en-US" altLang="zh-CN" sz="2000" smtClean="0">
                <a:ea typeface="宋体" charset="-122"/>
              </a:rPr>
              <a:t>,</a:t>
            </a:r>
            <a:r>
              <a:rPr lang="en-US" altLang="zh-CN" sz="2000" i="1" smtClean="0">
                <a:ea typeface="宋体" charset="-122"/>
              </a:rPr>
              <a:t> L-1 </a:t>
            </a:r>
            <a:r>
              <a:rPr lang="en-US" altLang="zh-CN" sz="2000" smtClean="0">
                <a:ea typeface="宋体" charset="-122"/>
              </a:rPr>
              <a:t>overlapped with its following OFDM symbol and causes ISI; </a:t>
            </a:r>
          </a:p>
          <a:p>
            <a:pPr eaLnBrk="1" hangingPunct="1">
              <a:buFontTx/>
              <a:buNone/>
            </a:pPr>
            <a:r>
              <a:rPr lang="en-US" altLang="zh-CN" sz="2000" smtClean="0">
                <a:ea typeface="宋体" charset="-122"/>
              </a:rPr>
              <a:t>     x’=[x</a:t>
            </a:r>
            <a:r>
              <a:rPr lang="en-US" altLang="zh-CN" sz="1200" smtClean="0">
                <a:ea typeface="宋体" charset="-122"/>
              </a:rPr>
              <a:t>n-lcp+1</a:t>
            </a:r>
            <a:r>
              <a:rPr lang="en-US" altLang="zh-CN" sz="2000" smtClean="0">
                <a:ea typeface="宋体" charset="-122"/>
              </a:rPr>
              <a:t>,…, x</a:t>
            </a:r>
            <a:r>
              <a:rPr lang="en-US" altLang="zh-CN" sz="1200" smtClean="0">
                <a:ea typeface="宋体" charset="-122"/>
              </a:rPr>
              <a:t>n</a:t>
            </a:r>
            <a:r>
              <a:rPr lang="en-US" altLang="zh-CN" sz="2000" smtClean="0">
                <a:ea typeface="宋体" charset="-122"/>
              </a:rPr>
              <a:t>, x</a:t>
            </a:r>
            <a:r>
              <a:rPr lang="en-US" altLang="zh-CN" sz="1200" smtClean="0">
                <a:ea typeface="宋体" charset="-122"/>
              </a:rPr>
              <a:t>1</a:t>
            </a:r>
            <a:r>
              <a:rPr lang="en-US" altLang="zh-CN" sz="2000" smtClean="0">
                <a:ea typeface="宋体" charset="-122"/>
              </a:rPr>
              <a:t>…,x</a:t>
            </a:r>
            <a:r>
              <a:rPr lang="en-US" altLang="zh-CN" sz="1200" smtClean="0">
                <a:ea typeface="宋体" charset="-122"/>
              </a:rPr>
              <a:t>n</a:t>
            </a:r>
            <a:r>
              <a:rPr lang="en-US" altLang="zh-CN" sz="2000" smtClean="0">
                <a:ea typeface="宋体" charset="-122"/>
              </a:rPr>
              <a:t>], y=[y</a:t>
            </a:r>
            <a:r>
              <a:rPr lang="en-US" altLang="zh-CN" sz="1200" smtClean="0">
                <a:ea typeface="宋体" charset="-122"/>
              </a:rPr>
              <a:t>lcp+1</a:t>
            </a:r>
            <a:r>
              <a:rPr lang="en-US" altLang="zh-CN" sz="2000" smtClean="0">
                <a:ea typeface="宋体" charset="-122"/>
              </a:rPr>
              <a:t>,…,y</a:t>
            </a:r>
            <a:r>
              <a:rPr lang="en-US" altLang="zh-CN" sz="1200" smtClean="0">
                <a:ea typeface="宋体" charset="-122"/>
              </a:rPr>
              <a:t>lcp+n</a:t>
            </a:r>
            <a:r>
              <a:rPr lang="en-US" altLang="zh-CN" sz="2000" smtClean="0">
                <a:ea typeface="宋体" charset="-122"/>
              </a:rPr>
              <a:t>] equal to cyclic convolution</a:t>
            </a:r>
          </a:p>
          <a:p>
            <a:pPr eaLnBrk="1" hangingPunct="1"/>
            <a:r>
              <a:rPr lang="en-US" altLang="zh-CN" sz="2000" smtClean="0">
                <a:ea typeface="宋体" charset="-122"/>
              </a:rPr>
              <a:t>The DFT of the output signal y=x⊗h can be obtained by </a:t>
            </a:r>
            <a:r>
              <a:rPr lang="pt-BR" altLang="zh-CN" sz="2000" smtClean="0">
                <a:ea typeface="宋体" charset="-122"/>
              </a:rPr>
              <a:t>Y[s] = H[s]X[s], </a:t>
            </a:r>
            <a:r>
              <a:rPr lang="en-US" altLang="zh-CN" sz="2000" smtClean="0">
                <a:ea typeface="宋体" charset="-122"/>
              </a:rPr>
              <a:t>If </a:t>
            </a:r>
            <a:r>
              <a:rPr lang="en-US" altLang="zh-CN" sz="2000" i="1" smtClean="0">
                <a:ea typeface="宋体" charset="-122"/>
              </a:rPr>
              <a:t>P</a:t>
            </a:r>
            <a:r>
              <a:rPr lang="en-US" altLang="zh-CN" sz="2000" smtClean="0">
                <a:ea typeface="宋体" charset="-122"/>
              </a:rPr>
              <a:t>[</a:t>
            </a:r>
            <a:r>
              <a:rPr lang="en-US" altLang="zh-CN" sz="2000" i="1" smtClean="0">
                <a:ea typeface="宋体" charset="-122"/>
              </a:rPr>
              <a:t>s</a:t>
            </a:r>
            <a:r>
              <a:rPr lang="en-US" altLang="zh-CN" sz="2000" smtClean="0">
                <a:ea typeface="宋体" charset="-122"/>
              </a:rPr>
              <a:t>] is known transmit data at the receiver(pilot), the channel response and the recovery of the transmit data are Hp[s]=Yp[s]/P[s] and X[s]=Y[s]/Hp[s].</a:t>
            </a:r>
            <a:br>
              <a:rPr lang="en-US" altLang="zh-CN" sz="2000" smtClean="0">
                <a:ea typeface="宋体" charset="-122"/>
              </a:rPr>
            </a:br>
            <a:r>
              <a:rPr lang="en-US" altLang="zh-CN" sz="2000" smtClean="0">
                <a:ea typeface="宋体" charset="-122"/>
              </a:rPr>
              <a:t/>
            </a:r>
            <a:br>
              <a:rPr lang="en-US" altLang="zh-CN" sz="2000" smtClean="0">
                <a:ea typeface="宋体" charset="-122"/>
              </a:rPr>
            </a:br>
            <a:endParaRPr lang="en-GB" altLang="zh-CN" sz="2000" smtClean="0">
              <a:ea typeface="宋体"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ntent page blue">
  <a:themeElements>
    <a:clrScheme name="Tieto">
      <a:dk1>
        <a:srgbClr val="7F7F7F"/>
      </a:dk1>
      <a:lt1>
        <a:srgbClr val="FFFFFF"/>
      </a:lt1>
      <a:dk2>
        <a:srgbClr val="000000"/>
      </a:dk2>
      <a:lt2>
        <a:srgbClr val="FFFFFF"/>
      </a:lt2>
      <a:accent1>
        <a:srgbClr val="62B3E5"/>
      </a:accent1>
      <a:accent2>
        <a:srgbClr val="E56385"/>
      </a:accent2>
      <a:accent3>
        <a:srgbClr val="6CC04A"/>
      </a:accent3>
      <a:accent4>
        <a:srgbClr val="F78D2E"/>
      </a:accent4>
      <a:accent5>
        <a:srgbClr val="9ACAEB"/>
      </a:accent5>
      <a:accent6>
        <a:srgbClr val="BDE093"/>
      </a:accent6>
      <a:hlink>
        <a:srgbClr val="62B3E5"/>
      </a:hlink>
      <a:folHlink>
        <a:srgbClr val="62B3E5"/>
      </a:folHlink>
    </a:clrScheme>
    <a:fontScheme name="Tie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rgbClr val="FFFFFF"/>
          </a:solid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1600" b="0" i="0" u="none" strike="noStrike" cap="none" normalizeH="0" baseline="0" dirty="0" smtClean="0">
            <a:ln>
              <a:noFill/>
            </a:ln>
            <a:solidFill>
              <a:srgbClr val="FFFFFF"/>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Tieto 1">
        <a:dk1>
          <a:srgbClr val="000000"/>
        </a:dk1>
        <a:lt1>
          <a:srgbClr val="FFFFFF"/>
        </a:lt1>
        <a:dk2>
          <a:srgbClr val="95C540"/>
        </a:dk2>
        <a:lt2>
          <a:srgbClr val="FFFFFF"/>
        </a:lt2>
        <a:accent1>
          <a:srgbClr val="E62859"/>
        </a:accent1>
        <a:accent2>
          <a:srgbClr val="F7A945"/>
        </a:accent2>
        <a:accent3>
          <a:srgbClr val="FFFFFF"/>
        </a:accent3>
        <a:accent4>
          <a:srgbClr val="000000"/>
        </a:accent4>
        <a:accent5>
          <a:srgbClr val="F0ACB5"/>
        </a:accent5>
        <a:accent6>
          <a:srgbClr val="E0993E"/>
        </a:accent6>
        <a:hlink>
          <a:srgbClr val="00A0D6"/>
        </a:hlink>
        <a:folHlink>
          <a:srgbClr val="76CE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etoWide.potx" id="{631E5447-F0A5-4CC7-8861-A8F275F4B706}" vid="{D1C9AA22-C90F-437A-9BEF-ADD9267EEF0B}"/>
    </a:ext>
  </a:extLst>
</a:theme>
</file>

<file path=ppt/theme/theme2.xml><?xml version="1.0" encoding="utf-8"?>
<a:theme xmlns:a="http://schemas.openxmlformats.org/drawingml/2006/main" name="Content page red">
  <a:themeElements>
    <a:clrScheme name="Tieto">
      <a:dk1>
        <a:srgbClr val="7F7F7F"/>
      </a:dk1>
      <a:lt1>
        <a:srgbClr val="FFFFFF"/>
      </a:lt1>
      <a:dk2>
        <a:srgbClr val="000000"/>
      </a:dk2>
      <a:lt2>
        <a:srgbClr val="FFFFFF"/>
      </a:lt2>
      <a:accent1>
        <a:srgbClr val="62B3E5"/>
      </a:accent1>
      <a:accent2>
        <a:srgbClr val="E56385"/>
      </a:accent2>
      <a:accent3>
        <a:srgbClr val="6CC04A"/>
      </a:accent3>
      <a:accent4>
        <a:srgbClr val="F78D2E"/>
      </a:accent4>
      <a:accent5>
        <a:srgbClr val="9ACAEB"/>
      </a:accent5>
      <a:accent6>
        <a:srgbClr val="BDE093"/>
      </a:accent6>
      <a:hlink>
        <a:srgbClr val="62B3E5"/>
      </a:hlink>
      <a:folHlink>
        <a:srgbClr val="62B3E5"/>
      </a:folHlink>
    </a:clrScheme>
    <a:fontScheme name="Tie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Tieto 1">
        <a:dk1>
          <a:srgbClr val="000000"/>
        </a:dk1>
        <a:lt1>
          <a:srgbClr val="FFFFFF"/>
        </a:lt1>
        <a:dk2>
          <a:srgbClr val="95C540"/>
        </a:dk2>
        <a:lt2>
          <a:srgbClr val="FFFFFF"/>
        </a:lt2>
        <a:accent1>
          <a:srgbClr val="E62859"/>
        </a:accent1>
        <a:accent2>
          <a:srgbClr val="F7A945"/>
        </a:accent2>
        <a:accent3>
          <a:srgbClr val="FFFFFF"/>
        </a:accent3>
        <a:accent4>
          <a:srgbClr val="000000"/>
        </a:accent4>
        <a:accent5>
          <a:srgbClr val="F0ACB5"/>
        </a:accent5>
        <a:accent6>
          <a:srgbClr val="E0993E"/>
        </a:accent6>
        <a:hlink>
          <a:srgbClr val="00A0D6"/>
        </a:hlink>
        <a:folHlink>
          <a:srgbClr val="76CE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etoWide.potx" id="{631E5447-F0A5-4CC7-8861-A8F275F4B706}" vid="{D79DA9D6-450F-473E-8D37-7C5B32A99E29}"/>
    </a:ext>
  </a:extLst>
</a:theme>
</file>

<file path=ppt/theme/theme3.xml><?xml version="1.0" encoding="utf-8"?>
<a:theme xmlns:a="http://schemas.openxmlformats.org/drawingml/2006/main" name="Content page green">
  <a:themeElements>
    <a:clrScheme name="Tieto">
      <a:dk1>
        <a:srgbClr val="7F7F7F"/>
      </a:dk1>
      <a:lt1>
        <a:srgbClr val="FFFFFF"/>
      </a:lt1>
      <a:dk2>
        <a:srgbClr val="000000"/>
      </a:dk2>
      <a:lt2>
        <a:srgbClr val="FFFFFF"/>
      </a:lt2>
      <a:accent1>
        <a:srgbClr val="62B3E5"/>
      </a:accent1>
      <a:accent2>
        <a:srgbClr val="E56385"/>
      </a:accent2>
      <a:accent3>
        <a:srgbClr val="6CC04A"/>
      </a:accent3>
      <a:accent4>
        <a:srgbClr val="F78D2E"/>
      </a:accent4>
      <a:accent5>
        <a:srgbClr val="9ACAEB"/>
      </a:accent5>
      <a:accent6>
        <a:srgbClr val="BDE093"/>
      </a:accent6>
      <a:hlink>
        <a:srgbClr val="62B3E5"/>
      </a:hlink>
      <a:folHlink>
        <a:srgbClr val="62B3E5"/>
      </a:folHlink>
    </a:clrScheme>
    <a:fontScheme name="Tie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Tieto 1">
        <a:dk1>
          <a:srgbClr val="000000"/>
        </a:dk1>
        <a:lt1>
          <a:srgbClr val="FFFFFF"/>
        </a:lt1>
        <a:dk2>
          <a:srgbClr val="95C540"/>
        </a:dk2>
        <a:lt2>
          <a:srgbClr val="FFFFFF"/>
        </a:lt2>
        <a:accent1>
          <a:srgbClr val="E62859"/>
        </a:accent1>
        <a:accent2>
          <a:srgbClr val="F7A945"/>
        </a:accent2>
        <a:accent3>
          <a:srgbClr val="FFFFFF"/>
        </a:accent3>
        <a:accent4>
          <a:srgbClr val="000000"/>
        </a:accent4>
        <a:accent5>
          <a:srgbClr val="F0ACB5"/>
        </a:accent5>
        <a:accent6>
          <a:srgbClr val="E0993E"/>
        </a:accent6>
        <a:hlink>
          <a:srgbClr val="00A0D6"/>
        </a:hlink>
        <a:folHlink>
          <a:srgbClr val="76CE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etoWide.potx" id="{631E5447-F0A5-4CC7-8861-A8F275F4B706}" vid="{253400C8-6DC2-45CC-B9C6-ED93CE51EAE6}"/>
    </a:ext>
  </a:extLst>
</a:theme>
</file>

<file path=ppt/theme/theme4.xml><?xml version="1.0" encoding="utf-8"?>
<a:theme xmlns:a="http://schemas.openxmlformats.org/drawingml/2006/main" name="Content page orange">
  <a:themeElements>
    <a:clrScheme name="Tieto">
      <a:dk1>
        <a:srgbClr val="7F7F7F"/>
      </a:dk1>
      <a:lt1>
        <a:srgbClr val="FFFFFF"/>
      </a:lt1>
      <a:dk2>
        <a:srgbClr val="000000"/>
      </a:dk2>
      <a:lt2>
        <a:srgbClr val="FFFFFF"/>
      </a:lt2>
      <a:accent1>
        <a:srgbClr val="62B3E5"/>
      </a:accent1>
      <a:accent2>
        <a:srgbClr val="E56385"/>
      </a:accent2>
      <a:accent3>
        <a:srgbClr val="6CC04A"/>
      </a:accent3>
      <a:accent4>
        <a:srgbClr val="F78D2E"/>
      </a:accent4>
      <a:accent5>
        <a:srgbClr val="9ACAEB"/>
      </a:accent5>
      <a:accent6>
        <a:srgbClr val="BDE093"/>
      </a:accent6>
      <a:hlink>
        <a:srgbClr val="62B3E5"/>
      </a:hlink>
      <a:folHlink>
        <a:srgbClr val="62B3E5"/>
      </a:folHlink>
    </a:clrScheme>
    <a:fontScheme name="Tieto">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GB" sz="1600" b="0" i="0" u="none" strike="noStrike" cap="none" normalizeH="0" baseline="0" smtClean="0">
            <a:ln>
              <a:noFill/>
            </a:ln>
            <a:solidFill>
              <a:schemeClr val="tx1"/>
            </a:solidFill>
            <a:effectLst/>
            <a:latin typeface="Arial" charset="0"/>
          </a:defRPr>
        </a:defPPr>
      </a:lstStyle>
    </a:lnDef>
  </a:objectDefaults>
  <a:extraClrSchemeLst>
    <a:extraClrScheme>
      <a:clrScheme name="Tieto 1">
        <a:dk1>
          <a:srgbClr val="000000"/>
        </a:dk1>
        <a:lt1>
          <a:srgbClr val="FFFFFF"/>
        </a:lt1>
        <a:dk2>
          <a:srgbClr val="95C540"/>
        </a:dk2>
        <a:lt2>
          <a:srgbClr val="FFFFFF"/>
        </a:lt2>
        <a:accent1>
          <a:srgbClr val="E62859"/>
        </a:accent1>
        <a:accent2>
          <a:srgbClr val="F7A945"/>
        </a:accent2>
        <a:accent3>
          <a:srgbClr val="FFFFFF"/>
        </a:accent3>
        <a:accent4>
          <a:srgbClr val="000000"/>
        </a:accent4>
        <a:accent5>
          <a:srgbClr val="F0ACB5"/>
        </a:accent5>
        <a:accent6>
          <a:srgbClr val="E0993E"/>
        </a:accent6>
        <a:hlink>
          <a:srgbClr val="00A0D6"/>
        </a:hlink>
        <a:folHlink>
          <a:srgbClr val="76CEEA"/>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ietoWide.potx" id="{631E5447-F0A5-4CC7-8861-A8F275F4B706}" vid="{542568A8-5BDA-495E-AA32-427E32DD0D62}"/>
    </a:ext>
  </a:extLst>
</a:theme>
</file>

<file path=ppt/theme/theme5.xml><?xml version="1.0" encoding="utf-8"?>
<a:theme xmlns:a="http://schemas.openxmlformats.org/drawingml/2006/main" name="Office Theme">
  <a:themeElements>
    <a:clrScheme name="">
      <a:dk1>
        <a:srgbClr val="7F7F7F"/>
      </a:dk1>
      <a:lt1>
        <a:srgbClr val="FFFFFF"/>
      </a:lt1>
      <a:dk2>
        <a:srgbClr val="000000"/>
      </a:dk2>
      <a:lt2>
        <a:srgbClr val="FFFFFF"/>
      </a:lt2>
      <a:accent1>
        <a:srgbClr val="62B3E5"/>
      </a:accent1>
      <a:accent2>
        <a:srgbClr val="E56385"/>
      </a:accent2>
      <a:accent3>
        <a:srgbClr val="FFFFFF"/>
      </a:accent3>
      <a:accent4>
        <a:srgbClr val="6C6C6C"/>
      </a:accent4>
      <a:accent5>
        <a:srgbClr val="B7D6F0"/>
      </a:accent5>
      <a:accent6>
        <a:srgbClr val="CF5978"/>
      </a:accent6>
      <a:hlink>
        <a:srgbClr val="62B3E5"/>
      </a:hlink>
      <a:folHlink>
        <a:srgbClr val="62B3E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
      <a:dk1>
        <a:srgbClr val="7F7F7F"/>
      </a:dk1>
      <a:lt1>
        <a:srgbClr val="FFFFFF"/>
      </a:lt1>
      <a:dk2>
        <a:srgbClr val="000000"/>
      </a:dk2>
      <a:lt2>
        <a:srgbClr val="FFFFFF"/>
      </a:lt2>
      <a:accent1>
        <a:srgbClr val="62B3E5"/>
      </a:accent1>
      <a:accent2>
        <a:srgbClr val="E56385"/>
      </a:accent2>
      <a:accent3>
        <a:srgbClr val="FFFFFF"/>
      </a:accent3>
      <a:accent4>
        <a:srgbClr val="6C6C6C"/>
      </a:accent4>
      <a:accent5>
        <a:srgbClr val="B7D6F0"/>
      </a:accent5>
      <a:accent6>
        <a:srgbClr val="CF5978"/>
      </a:accent6>
      <a:hlink>
        <a:srgbClr val="62B3E5"/>
      </a:hlink>
      <a:folHlink>
        <a:srgbClr val="62B3E5"/>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TietoWide</Template>
  <TotalTime>4912</TotalTime>
  <Words>1458</Words>
  <Application>Microsoft Office PowerPoint</Application>
  <PresentationFormat>On-screen Show (16:9)</PresentationFormat>
  <Paragraphs>143</Paragraphs>
  <Slides>25</Slides>
  <Notes>17</Notes>
  <HiddenSlides>0</HiddenSlides>
  <MMClips>0</MMClips>
  <ScaleCrop>false</ScaleCrop>
  <HeadingPairs>
    <vt:vector size="6" baseType="variant">
      <vt:variant>
        <vt:lpstr>Fonts Used</vt:lpstr>
      </vt:variant>
      <vt:variant>
        <vt:i4>3</vt:i4>
      </vt:variant>
      <vt:variant>
        <vt:lpstr>Theme</vt:lpstr>
      </vt:variant>
      <vt:variant>
        <vt:i4>4</vt:i4>
      </vt:variant>
      <vt:variant>
        <vt:lpstr>Slide Titles</vt:lpstr>
      </vt:variant>
      <vt:variant>
        <vt:i4>25</vt:i4>
      </vt:variant>
    </vt:vector>
  </HeadingPairs>
  <TitlesOfParts>
    <vt:vector size="32" baseType="lpstr">
      <vt:lpstr>宋体</vt:lpstr>
      <vt:lpstr>Arial</vt:lpstr>
      <vt:lpstr>Helvetica</vt:lpstr>
      <vt:lpstr>Content page blue</vt:lpstr>
      <vt:lpstr>Content page red</vt:lpstr>
      <vt:lpstr>Content page green</vt:lpstr>
      <vt:lpstr>Content page orange</vt:lpstr>
      <vt:lpstr>Waveforms for 5G Brief Introduction</vt:lpstr>
      <vt:lpstr>Table of contents</vt:lpstr>
      <vt:lpstr>天地之间，其犹橐籥乎? 虚而不屈，动而俞出。         ——老子《道德经》</vt:lpstr>
      <vt:lpstr>Motivation and Background</vt:lpstr>
      <vt:lpstr>5G Standard Development</vt:lpstr>
      <vt:lpstr>Chief Advantages of OFDM and OFDMA </vt:lpstr>
      <vt:lpstr>OFDM</vt:lpstr>
      <vt:lpstr>SC-FDMA</vt:lpstr>
      <vt:lpstr>Cyclic Prefix  </vt:lpstr>
      <vt:lpstr>PowerPoint Presentation</vt:lpstr>
      <vt:lpstr>Drawbacks of OFDM  </vt:lpstr>
      <vt:lpstr>Filter-bank Multicarrier (FBMC) </vt:lpstr>
      <vt:lpstr>PowerPoint Presentation</vt:lpstr>
      <vt:lpstr>PowerPoint Presentation</vt:lpstr>
      <vt:lpstr>PowerPoint Presentation</vt:lpstr>
      <vt:lpstr>Generalized Frequency Division Multiplexing(GFDM)</vt:lpstr>
      <vt:lpstr>PowerPoint Presentation</vt:lpstr>
      <vt:lpstr>Bi-orthogonal Frequency Division Multiplexing(BFDM)</vt:lpstr>
      <vt:lpstr>Universal Filtered Multicarrier(UFMC)</vt:lpstr>
      <vt:lpstr>PowerPoint Presentation</vt:lpstr>
      <vt:lpstr>Faster-than-Nyquist(FFT) Signaling</vt:lpstr>
      <vt:lpstr>Single-carrier Schemes</vt:lpstr>
      <vt:lpstr>PowerPoint Presentation</vt:lpstr>
      <vt:lpstr>What is the “best”?</vt:lpstr>
      <vt:lpstr>PowerPoint Presentation</vt:lpstr>
    </vt:vector>
  </TitlesOfParts>
  <Company>Tieto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Waveforms for 5G Introduction </dc:title>
  <dc:creator>Zhang Long A</dc:creator>
  <cp:lastModifiedBy>Zhang Long A</cp:lastModifiedBy>
  <cp:revision>256</cp:revision>
  <dcterms:created xsi:type="dcterms:W3CDTF">2017-04-06T11:57:22Z</dcterms:created>
  <dcterms:modified xsi:type="dcterms:W3CDTF">2017-04-17T10:11:08Z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lour8">
    <vt:lpwstr>255,190,133</vt:lpwstr>
  </property>
  <property fmtid="{D5CDD505-2E9C-101B-9397-08002B2CF9AE}" pid="3" name="Colour7">
    <vt:lpwstr>189,224,147</vt:lpwstr>
  </property>
  <property fmtid="{D5CDD505-2E9C-101B-9397-08002B2CF9AE}" pid="4" name="Colour6">
    <vt:lpwstr>240,179,202</vt:lpwstr>
  </property>
  <property fmtid="{D5CDD505-2E9C-101B-9397-08002B2CF9AE}" pid="5" name="Colour5">
    <vt:lpwstr>154,202,235</vt:lpwstr>
  </property>
  <property fmtid="{D5CDD505-2E9C-101B-9397-08002B2CF9AE}" pid="6" name="Colour4">
    <vt:lpwstr>215,95,0</vt:lpwstr>
  </property>
  <property fmtid="{D5CDD505-2E9C-101B-9397-08002B2CF9AE}" pid="7" name="Colour3">
    <vt:lpwstr>0,131,62</vt:lpwstr>
  </property>
  <property fmtid="{D5CDD505-2E9C-101B-9397-08002B2CF9AE}" pid="8" name="Colour2">
    <vt:lpwstr>213,16,103</vt:lpwstr>
  </property>
  <property fmtid="{D5CDD505-2E9C-101B-9397-08002B2CF9AE}" pid="9" name="Colour1">
    <vt:lpwstr>0,101,160</vt:lpwstr>
  </property>
</Properties>
</file>